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96" r:id="rId1"/>
    <p:sldMasterId id="2147483697" r:id="rId2"/>
  </p:sldMasterIdLst>
  <p:notesMasterIdLst>
    <p:notesMasterId r:id="rId21"/>
  </p:notesMasterIdLst>
  <p:sldIdLst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</p:sldIdLst>
  <p:sldSz cx="9864725" cy="6858000"/>
  <p:notesSz cx="6808788" cy="9823450"/>
  <p:defaultTextStyle>
    <a:lvl1pPr marL="0" indent="0" algn="l" eaLnBrk="1" fontAlgn="base" latinLnBrk="1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2400" b="1" i="0" u="none" baseline="0">
        <a:solidFill>
          <a:schemeClr val="dk1"/>
        </a:solidFill>
        <a:latin typeface="Arial" pitchFamily="34" charset="0"/>
        <a:ea typeface="宋体" pitchFamily="2" charset="-122"/>
      </a:defRPr>
    </a:lvl1pPr>
    <a:lvl2pPr marL="457200" indent="0" algn="l" eaLnBrk="1" fontAlgn="base" latinLnBrk="1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2400" b="1" i="0" u="none" baseline="0">
        <a:solidFill>
          <a:schemeClr val="dk1"/>
        </a:solidFill>
        <a:latin typeface="Arial" pitchFamily="34" charset="0"/>
        <a:ea typeface="宋体" pitchFamily="2" charset="-122"/>
      </a:defRPr>
    </a:lvl2pPr>
    <a:lvl3pPr marL="914400" indent="0" algn="l" eaLnBrk="1" fontAlgn="base" latinLnBrk="1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2400" b="1" i="0" u="none" baseline="0">
        <a:solidFill>
          <a:schemeClr val="dk1"/>
        </a:solidFill>
        <a:latin typeface="Arial" pitchFamily="34" charset="0"/>
        <a:ea typeface="宋体" pitchFamily="2" charset="-122"/>
      </a:defRPr>
    </a:lvl3pPr>
    <a:lvl4pPr marL="1371600" indent="0" algn="l" eaLnBrk="1" fontAlgn="base" latinLnBrk="1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2400" b="1" i="0" u="none" baseline="0">
        <a:solidFill>
          <a:schemeClr val="dk1"/>
        </a:solidFill>
        <a:latin typeface="Arial" pitchFamily="34" charset="0"/>
        <a:ea typeface="宋体" pitchFamily="2" charset="-122"/>
      </a:defRPr>
    </a:lvl4pPr>
    <a:lvl5pPr marL="1828800" indent="0" algn="l" eaLnBrk="1" fontAlgn="base" latinLnBrk="1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2400" b="1" i="0" u="none" baseline="0">
        <a:solidFill>
          <a:schemeClr val="dk1"/>
        </a:solidFill>
        <a:latin typeface="Arial" pitchFamily="34" charset="0"/>
        <a:ea typeface="宋体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howGuides="1">
      <p:cViewPr varScale="1">
        <p:scale>
          <a:sx n="84" d="100"/>
          <a:sy n="84" d="100"/>
        </p:scale>
        <p:origin x="-1362" y="-90"/>
      </p:cViewPr>
      <p:guideLst>
        <p:guide orient="horz" pos="2104"/>
        <p:guide pos="3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2" name="页眉占位符 104893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51162" cy="4905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indent="-342900"/>
            <a:endParaRPr lang="en-US" altLang="en-US" sz="1200" b="0"/>
          </a:p>
        </p:txBody>
      </p:sp>
      <p:sp>
        <p:nvSpPr>
          <p:cNvPr id="1048933" name="日期占位符 1048932"/>
          <p:cNvSpPr>
            <a:spLocks noGrp="1"/>
          </p:cNvSpPr>
          <p:nvPr>
            <p:ph type="dt" idx="4294967295"/>
          </p:nvPr>
        </p:nvSpPr>
        <p:spPr>
          <a:xfrm>
            <a:off x="3856037" y="0"/>
            <a:ext cx="2951162" cy="4905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indent="-342900" algn="r"/>
            <a:endParaRPr lang="en-US" altLang="en-US" sz="1200" b="0"/>
          </a:p>
        </p:txBody>
      </p:sp>
      <p:sp>
        <p:nvSpPr>
          <p:cNvPr id="1048934" name="幻灯片图像占位符 1048933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935" name="备注占位符 1048934"/>
          <p:cNvSpPr>
            <a:spLocks noGrp="1"/>
          </p:cNvSpPr>
          <p:nvPr>
            <p:ph type="body" sz="quarter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marL="0" lvl="0" indent="0"/>
            <a:r>
              <a:rPr lang="zh-CN" altLang="en-US"/>
              <a:t>单击此处编辑母版文本样式</a:t>
            </a:r>
          </a:p>
          <a:p>
            <a:pPr lvl="1" indent="114300"/>
            <a:r>
              <a:rPr lang="zh-CN" altLang="en-US"/>
              <a:t>第二级</a:t>
            </a:r>
          </a:p>
          <a:p>
            <a:pPr lvl="2" indent="571500"/>
            <a:r>
              <a:rPr lang="zh-CN" altLang="en-US"/>
              <a:t>第三级</a:t>
            </a:r>
          </a:p>
          <a:p>
            <a:pPr lvl="3" indent="1028700"/>
            <a:r>
              <a:rPr lang="zh-CN" altLang="en-US"/>
              <a:t>第四级</a:t>
            </a:r>
          </a:p>
          <a:p>
            <a:pPr lvl="4" indent="1485900"/>
            <a:r>
              <a:rPr lang="zh-CN" altLang="en-US"/>
              <a:t>第五级</a:t>
            </a:r>
          </a:p>
        </p:txBody>
      </p:sp>
      <p:sp>
        <p:nvSpPr>
          <p:cNvPr id="1048936" name="页脚占位符 1048935"/>
          <p:cNvSpPr>
            <a:spLocks noGrp="1"/>
          </p:cNvSpPr>
          <p:nvPr>
            <p:ph type="ftr" sz="quarter" idx="4294967295"/>
          </p:nvPr>
        </p:nvSpPr>
        <p:spPr>
          <a:xfrm>
            <a:off x="0" y="9331325"/>
            <a:ext cx="2951162" cy="4905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indent="-342900"/>
            <a:endParaRPr lang="en-US" altLang="en-US" sz="1200" b="0"/>
          </a:p>
        </p:txBody>
      </p:sp>
      <p:sp>
        <p:nvSpPr>
          <p:cNvPr id="1048937" name="灯片编号占位符 1048936"/>
          <p:cNvSpPr>
            <a:spLocks noGrp="1"/>
          </p:cNvSpPr>
          <p:nvPr>
            <p:ph type="sldNum" sz="quarter" idx="4294967295"/>
          </p:nvPr>
        </p:nvSpPr>
        <p:spPr>
          <a:xfrm>
            <a:off x="3856037" y="9331325"/>
            <a:ext cx="2951162" cy="4905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/>
              <a:pPr lvl="0" indent="-342900" algn="r"/>
              <a:t>‹#›</a:t>
            </a:fld>
            <a:endParaRPr lang="en-US" altLang="zh-CN" sz="1200" b="0"/>
          </a:p>
        </p:txBody>
      </p:sp>
    </p:spTree>
    <p:extLst>
      <p:ext uri="{BB962C8B-B14F-4D97-AF65-F5344CB8AC3E}">
        <p14:creationId xmlns:p14="http://schemas.microsoft.com/office/powerpoint/2010/main" val="1678870915"/>
      </p:ext>
    </p:extLst>
  </p:cSld>
  <p:clrMap bg1="dk1" tx1="dk1" bg2="dk1" tx2="dk1" accent1="dk1" accent2="dk1" accent3="dk1" accent4="dk1" accent5="dk1" accent6="dk1" hlink="dk1" folHlink="dk1"/>
  <p:notesStyle>
    <a:lvl1pPr marL="0" indent="0" algn="l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Arial" pitchFamily="34" charset="0"/>
        <a:ea typeface="宋体" pitchFamily="2" charset="-122"/>
      </a:defRPr>
    </a:lvl1pPr>
    <a:lvl2pPr marL="457200" indent="0" algn="l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Arial" pitchFamily="34" charset="0"/>
        <a:ea typeface="宋体" pitchFamily="2" charset="-122"/>
      </a:defRPr>
    </a:lvl2pPr>
    <a:lvl3pPr marL="914400" indent="0" algn="l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Arial" pitchFamily="34" charset="0"/>
        <a:ea typeface="宋体" pitchFamily="2" charset="-122"/>
      </a:defRPr>
    </a:lvl3pPr>
    <a:lvl4pPr marL="1371600" indent="0" algn="l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Arial" pitchFamily="34" charset="0"/>
        <a:ea typeface="宋体" pitchFamily="2" charset="-122"/>
      </a:defRPr>
    </a:lvl4pPr>
    <a:lvl5pPr marL="1828800" indent="0" algn="l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Arial" pitchFamily="34" charset="0"/>
        <a:ea typeface="宋体" pitchFamily="2" charset="-122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幻灯片图像占位符 1048630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632" name="备注占位符 1048631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633" name="TextBox 1048632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>
              <a:buFontTx/>
              <a:buChar char="•"/>
            </a:pPr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>
                <a:buFontTx/>
                <a:buChar char="•"/>
              </a:pPr>
              <a:t>3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幻灯片图像占位符 1048757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759" name="备注占位符 1048758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60" name="TextBox 1048759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12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幻灯片图像占位符 1048770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772" name="备注占位符 1048771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73" name="TextBox 1048772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13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幻灯片图像占位符 1048779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781" name="备注占位符 1048780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82" name="TextBox 1048781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14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幻灯片图像占位符 1048787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789" name="备注占位符 1048788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90" name="TextBox 1048789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15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幻灯片图像占位符 1048795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797" name="备注占位符 1048796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98" name="TextBox 1048797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16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幻灯片图像占位符 1048803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805" name="备注占位符 1048804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806" name="TextBox 1048805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17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幻灯片图像占位符 1048813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815" name="备注占位符 1048814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816" name="TextBox 1048815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18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幻灯片图像占位符 1048648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650" name="备注占位符 1048649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651" name="TextBox 1048650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4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幻灯片图像占位符 104867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673" name="备注占位符 1048672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674" name="TextBox 1048673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5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幻灯片图像占位符 1048693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695" name="备注占位符 1048694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696" name="TextBox 1048695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6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幻灯片图像占位符 1048706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708" name="备注占位符 1048707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09" name="TextBox 1048708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7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幻灯片图像占位符 1048714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716" name="备注占位符 1048715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17" name="TextBox 1048716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8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幻灯片图像占位符 1048724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726" name="备注占位符 1048725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27" name="TextBox 1048726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9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幻灯片图像占位符 1048734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736" name="备注占位符 1048735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37" name="TextBox 1048736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10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幻灯片图像占位符 1048747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757237" y="738187"/>
            <a:ext cx="5297487" cy="3683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749" name="备注占位符 1048748"/>
          <p:cNvSpPr>
            <a:spLocks noGrp="1"/>
          </p:cNvSpPr>
          <p:nvPr>
            <p:ph type="body" idx="4294967295"/>
          </p:nvPr>
        </p:nvSpPr>
        <p:spPr>
          <a:xfrm>
            <a:off x="681037" y="4665662"/>
            <a:ext cx="5446712" cy="441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50" name="TextBox 1048749"/>
          <p:cNvSpPr txBox="1"/>
          <p:nvPr/>
        </p:nvSpPr>
        <p:spPr>
          <a:xfrm>
            <a:off x="3856037" y="9331325"/>
            <a:ext cx="2951162" cy="490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b"/>
          <a:lstStyle/>
          <a:p>
            <a:pPr lvl="0" indent="-342900" algn="r"/>
            <a:fld id="{566ABCEB-ACFC-4714-9973-3DA970169C29}" type="slidenum">
              <a:rPr lang="en-US" altLang="zh-CN" sz="1200" b="0">
                <a:latin typeface="Calibri" pitchFamily="34" charset="0"/>
              </a:rPr>
              <a:pPr lvl="0" indent="-342900" algn="r"/>
              <a:t>11</a:t>
            </a:fld>
            <a:endParaRPr lang="en-US" altLang="zh-CN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Title 1"/>
          <p:cNvSpPr>
            <a:spLocks noGrp="1"/>
          </p:cNvSpPr>
          <p:nvPr>
            <p:ph type="ctrTitle"/>
          </p:nvPr>
        </p:nvSpPr>
        <p:spPr>
          <a:xfrm>
            <a:off x="1233090" y="1122363"/>
            <a:ext cx="7398544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883" name="Subtitle 2"/>
          <p:cNvSpPr>
            <a:spLocks noGrp="1"/>
          </p:cNvSpPr>
          <p:nvPr>
            <p:ph type="subTitle" idx="1"/>
          </p:nvPr>
        </p:nvSpPr>
        <p:spPr>
          <a:xfrm>
            <a:off x="1233090" y="3602038"/>
            <a:ext cx="73985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0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Vertical Title 1"/>
          <p:cNvSpPr>
            <a:spLocks noGrp="1"/>
          </p:cNvSpPr>
          <p:nvPr>
            <p:ph type="title" orient="vert"/>
          </p:nvPr>
        </p:nvSpPr>
        <p:spPr>
          <a:xfrm>
            <a:off x="7059443" y="365125"/>
            <a:ext cx="2127081" cy="5811838"/>
          </a:xfrm>
        </p:spPr>
        <p:txBody>
          <a:bodyPr vert="eaVert"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199" y="365125"/>
            <a:ext cx="6257934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Title 1"/>
          <p:cNvSpPr>
            <a:spLocks noGrp="1"/>
          </p:cNvSpPr>
          <p:nvPr>
            <p:ph type="ctrTitle"/>
          </p:nvPr>
        </p:nvSpPr>
        <p:spPr>
          <a:xfrm>
            <a:off x="1233090" y="1122363"/>
            <a:ext cx="7398544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08" name="Subtitle 2"/>
          <p:cNvSpPr>
            <a:spLocks noGrp="1"/>
          </p:cNvSpPr>
          <p:nvPr>
            <p:ph type="subTitle" idx="1"/>
          </p:nvPr>
        </p:nvSpPr>
        <p:spPr>
          <a:xfrm>
            <a:off x="1233090" y="3602038"/>
            <a:ext cx="73985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Title 1"/>
          <p:cNvSpPr>
            <a:spLocks noGrp="1"/>
          </p:cNvSpPr>
          <p:nvPr>
            <p:ph type="title"/>
          </p:nvPr>
        </p:nvSpPr>
        <p:spPr>
          <a:xfrm>
            <a:off x="673062" y="1709738"/>
            <a:ext cx="85083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12" name="Text Placeholder 2"/>
          <p:cNvSpPr>
            <a:spLocks noGrp="1"/>
          </p:cNvSpPr>
          <p:nvPr>
            <p:ph type="body" idx="1"/>
          </p:nvPr>
        </p:nvSpPr>
        <p:spPr>
          <a:xfrm>
            <a:off x="673062" y="4589463"/>
            <a:ext cx="85083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14" name="Content Placeholder 2"/>
          <p:cNvSpPr>
            <a:spLocks noGrp="1"/>
          </p:cNvSpPr>
          <p:nvPr>
            <p:ph sz="half" idx="1"/>
          </p:nvPr>
        </p:nvSpPr>
        <p:spPr>
          <a:xfrm>
            <a:off x="678199" y="1825625"/>
            <a:ext cx="4192508" cy="4351338"/>
          </a:xfrm>
        </p:spPr>
        <p:txBody>
          <a:bodyPr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  <p:sp>
        <p:nvSpPr>
          <p:cNvPr id="1048915" name="Content Placeholder 3"/>
          <p:cNvSpPr>
            <a:spLocks noGrp="1"/>
          </p:cNvSpPr>
          <p:nvPr>
            <p:ph sz="half" idx="2"/>
          </p:nvPr>
        </p:nvSpPr>
        <p:spPr>
          <a:xfrm>
            <a:off x="4994017" y="1825625"/>
            <a:ext cx="4192508" cy="4351338"/>
          </a:xfrm>
        </p:spPr>
        <p:txBody>
          <a:bodyPr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Title 1"/>
          <p:cNvSpPr>
            <a:spLocks noGrp="1"/>
          </p:cNvSpPr>
          <p:nvPr>
            <p:ph type="title"/>
          </p:nvPr>
        </p:nvSpPr>
        <p:spPr>
          <a:xfrm>
            <a:off x="679484" y="365125"/>
            <a:ext cx="8508325" cy="1325563"/>
          </a:xfrm>
        </p:spPr>
        <p:txBody>
          <a:bodyPr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17" name="Text Placeholder 2"/>
          <p:cNvSpPr>
            <a:spLocks noGrp="1"/>
          </p:cNvSpPr>
          <p:nvPr>
            <p:ph type="body" idx="1"/>
          </p:nvPr>
        </p:nvSpPr>
        <p:spPr>
          <a:xfrm>
            <a:off x="679484" y="1681163"/>
            <a:ext cx="41732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</p:txBody>
      </p:sp>
      <p:sp>
        <p:nvSpPr>
          <p:cNvPr id="1048918" name="Content Placeholder 3"/>
          <p:cNvSpPr>
            <a:spLocks noGrp="1"/>
          </p:cNvSpPr>
          <p:nvPr>
            <p:ph sz="half" idx="2"/>
          </p:nvPr>
        </p:nvSpPr>
        <p:spPr>
          <a:xfrm>
            <a:off x="679484" y="2505075"/>
            <a:ext cx="4173240" cy="3684588"/>
          </a:xfrm>
        </p:spPr>
        <p:txBody>
          <a:bodyPr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  <p:sp>
        <p:nvSpPr>
          <p:cNvPr id="10489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4017" y="1681163"/>
            <a:ext cx="41937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</p:txBody>
      </p:sp>
      <p:sp>
        <p:nvSpPr>
          <p:cNvPr id="1048920" name="Content Placeholder 5"/>
          <p:cNvSpPr>
            <a:spLocks noGrp="1"/>
          </p:cNvSpPr>
          <p:nvPr>
            <p:ph sz="quarter" idx="4"/>
          </p:nvPr>
        </p:nvSpPr>
        <p:spPr>
          <a:xfrm>
            <a:off x="4994017" y="2505075"/>
            <a:ext cx="4193793" cy="3684588"/>
          </a:xfrm>
        </p:spPr>
        <p:txBody>
          <a:bodyPr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2" name="Title 1"/>
          <p:cNvSpPr>
            <a:spLocks noGrp="1"/>
          </p:cNvSpPr>
          <p:nvPr>
            <p:ph type="title"/>
          </p:nvPr>
        </p:nvSpPr>
        <p:spPr>
          <a:xfrm>
            <a:off x="679484" y="457200"/>
            <a:ext cx="318163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23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484" y="2057400"/>
            <a:ext cx="318163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</p:txBody>
      </p:sp>
      <p:sp>
        <p:nvSpPr>
          <p:cNvPr id="1048924" name="Content Placeholder 2"/>
          <p:cNvSpPr>
            <a:spLocks noGrp="1"/>
          </p:cNvSpPr>
          <p:nvPr>
            <p:ph idx="1"/>
          </p:nvPr>
        </p:nvSpPr>
        <p:spPr>
          <a:xfrm>
            <a:off x="4193793" y="987424"/>
            <a:ext cx="499401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8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Title 1"/>
          <p:cNvSpPr>
            <a:spLocks noGrp="1"/>
          </p:cNvSpPr>
          <p:nvPr>
            <p:ph type="title"/>
          </p:nvPr>
        </p:nvSpPr>
        <p:spPr>
          <a:xfrm>
            <a:off x="679484" y="457200"/>
            <a:ext cx="318163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484" y="2057400"/>
            <a:ext cx="318163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</p:txBody>
      </p:sp>
      <p:sp>
        <p:nvSpPr>
          <p:cNvPr id="1048927" name="Picture Placeholder 2"/>
          <p:cNvSpPr>
            <a:spLocks noGrp="1"/>
          </p:cNvSpPr>
          <p:nvPr>
            <p:ph type="pic" idx="1"/>
          </p:nvPr>
        </p:nvSpPr>
        <p:spPr>
          <a:xfrm>
            <a:off x="4193793" y="987424"/>
            <a:ext cx="499401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Vertical Title 1"/>
          <p:cNvSpPr>
            <a:spLocks noGrp="1"/>
          </p:cNvSpPr>
          <p:nvPr>
            <p:ph type="title" orient="vert"/>
          </p:nvPr>
        </p:nvSpPr>
        <p:spPr>
          <a:xfrm>
            <a:off x="7059443" y="365125"/>
            <a:ext cx="2127081" cy="5811838"/>
          </a:xfrm>
        </p:spPr>
        <p:txBody>
          <a:bodyPr vert="eaVert"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199" y="365125"/>
            <a:ext cx="6257934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Title 1"/>
          <p:cNvSpPr>
            <a:spLocks noGrp="1"/>
          </p:cNvSpPr>
          <p:nvPr>
            <p:ph type="title"/>
          </p:nvPr>
        </p:nvSpPr>
        <p:spPr>
          <a:xfrm>
            <a:off x="673062" y="1709738"/>
            <a:ext cx="85083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887" name="Text Placeholder 2"/>
          <p:cNvSpPr>
            <a:spLocks noGrp="1"/>
          </p:cNvSpPr>
          <p:nvPr>
            <p:ph type="body" idx="1"/>
          </p:nvPr>
        </p:nvSpPr>
        <p:spPr>
          <a:xfrm>
            <a:off x="673062" y="4589463"/>
            <a:ext cx="85083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889" name="Content Placeholder 2"/>
          <p:cNvSpPr>
            <a:spLocks noGrp="1"/>
          </p:cNvSpPr>
          <p:nvPr>
            <p:ph sz="half" idx="1"/>
          </p:nvPr>
        </p:nvSpPr>
        <p:spPr>
          <a:xfrm>
            <a:off x="678199" y="1825625"/>
            <a:ext cx="4192508" cy="4351338"/>
          </a:xfrm>
        </p:spPr>
        <p:txBody>
          <a:bodyPr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  <p:sp>
        <p:nvSpPr>
          <p:cNvPr id="1048890" name="Content Placeholder 3"/>
          <p:cNvSpPr>
            <a:spLocks noGrp="1"/>
          </p:cNvSpPr>
          <p:nvPr>
            <p:ph sz="half" idx="2"/>
          </p:nvPr>
        </p:nvSpPr>
        <p:spPr>
          <a:xfrm>
            <a:off x="4994017" y="1825625"/>
            <a:ext cx="4192508" cy="4351338"/>
          </a:xfrm>
        </p:spPr>
        <p:txBody>
          <a:bodyPr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>
          <a:xfrm>
            <a:off x="679484" y="365125"/>
            <a:ext cx="8508325" cy="1325563"/>
          </a:xfrm>
        </p:spPr>
        <p:txBody>
          <a:bodyPr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892" name="Text Placeholder 2"/>
          <p:cNvSpPr>
            <a:spLocks noGrp="1"/>
          </p:cNvSpPr>
          <p:nvPr>
            <p:ph type="body" idx="1"/>
          </p:nvPr>
        </p:nvSpPr>
        <p:spPr>
          <a:xfrm>
            <a:off x="679484" y="1681163"/>
            <a:ext cx="41732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</p:txBody>
      </p:sp>
      <p:sp>
        <p:nvSpPr>
          <p:cNvPr id="1048893" name="Content Placeholder 3"/>
          <p:cNvSpPr>
            <a:spLocks noGrp="1"/>
          </p:cNvSpPr>
          <p:nvPr>
            <p:ph sz="half" idx="2"/>
          </p:nvPr>
        </p:nvSpPr>
        <p:spPr>
          <a:xfrm>
            <a:off x="679484" y="2505075"/>
            <a:ext cx="4173240" cy="3684588"/>
          </a:xfrm>
        </p:spPr>
        <p:txBody>
          <a:bodyPr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  <p:sp>
        <p:nvSpPr>
          <p:cNvPr id="10488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4017" y="1681163"/>
            <a:ext cx="41937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</p:txBody>
      </p:sp>
      <p:sp>
        <p:nvSpPr>
          <p:cNvPr id="1048895" name="Content Placeholder 5"/>
          <p:cNvSpPr>
            <a:spLocks noGrp="1"/>
          </p:cNvSpPr>
          <p:nvPr>
            <p:ph sz="quarter" idx="4"/>
          </p:nvPr>
        </p:nvSpPr>
        <p:spPr>
          <a:xfrm>
            <a:off x="4994017" y="2505075"/>
            <a:ext cx="4193793" cy="3684588"/>
          </a:xfrm>
        </p:spPr>
        <p:txBody>
          <a:bodyPr/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Title 1"/>
          <p:cNvSpPr>
            <a:spLocks noGrp="1"/>
          </p:cNvSpPr>
          <p:nvPr>
            <p:ph type="title"/>
          </p:nvPr>
        </p:nvSpPr>
        <p:spPr>
          <a:xfrm>
            <a:off x="679484" y="457200"/>
            <a:ext cx="318163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898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484" y="2057400"/>
            <a:ext cx="318163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</p:txBody>
      </p:sp>
      <p:sp>
        <p:nvSpPr>
          <p:cNvPr id="1048899" name="Content Placeholder 2"/>
          <p:cNvSpPr>
            <a:spLocks noGrp="1"/>
          </p:cNvSpPr>
          <p:nvPr>
            <p:ph idx="1"/>
          </p:nvPr>
        </p:nvSpPr>
        <p:spPr>
          <a:xfrm>
            <a:off x="4193793" y="987424"/>
            <a:ext cx="499401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Title 1"/>
          <p:cNvSpPr>
            <a:spLocks noGrp="1"/>
          </p:cNvSpPr>
          <p:nvPr>
            <p:ph type="title"/>
          </p:nvPr>
        </p:nvSpPr>
        <p:spPr>
          <a:xfrm>
            <a:off x="679484" y="457200"/>
            <a:ext cx="318163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单击此处编辑母版标题样式</a:t>
            </a:r>
            <a:endParaRPr lang="zh-CN" altLang="en-US"/>
          </a:p>
        </p:txBody>
      </p:sp>
      <p:sp>
        <p:nvSpPr>
          <p:cNvPr id="1048901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484" y="2057400"/>
            <a:ext cx="318163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单击此处编辑母版文本样式</a:t>
            </a:r>
          </a:p>
        </p:txBody>
      </p:sp>
      <p:sp>
        <p:nvSpPr>
          <p:cNvPr id="1048902" name="Picture Placeholder 2"/>
          <p:cNvSpPr>
            <a:spLocks noGrp="1"/>
          </p:cNvSpPr>
          <p:nvPr>
            <p:ph type="pic" idx="1"/>
          </p:nvPr>
        </p:nvSpPr>
        <p:spPr>
          <a:xfrm>
            <a:off x="4193793" y="987424"/>
            <a:ext cx="499401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ftr="0" dt="0"/>
  <p:txStyles>
    <p:titleStyle>
      <a:lvl1pPr marL="0" indent="0" algn="ctr" fontAlgn="base" latinLnBrk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4400">
          <a:solidFill>
            <a:schemeClr val="lt2"/>
          </a:solidFill>
          <a:latin typeface="Arial" pitchFamily="34" charset="0"/>
          <a:ea typeface="宋体" pitchFamily="2" charset="-122"/>
        </a:defRPr>
      </a:lvl1pPr>
    </p:titleStyle>
    <p:bodyStyle>
      <a:lvl1pPr marL="342900" indent="-342900" algn="l" fontAlgn="base" latinLnBrk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3200">
          <a:solidFill>
            <a:schemeClr val="dk1"/>
          </a:solidFill>
          <a:latin typeface="Arial" pitchFamily="34" charset="0"/>
          <a:ea typeface="宋体" pitchFamily="2" charset="-122"/>
        </a:defRPr>
      </a:lvl1pPr>
      <a:lvl2pPr marL="742950" indent="-285750" algn="l" fontAlgn="base" latinLnBrk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800">
          <a:solidFill>
            <a:schemeClr val="dk1"/>
          </a:solidFill>
          <a:latin typeface="Arial" pitchFamily="34" charset="0"/>
          <a:ea typeface="宋体" pitchFamily="2" charset="-122"/>
        </a:defRPr>
      </a:lvl2pPr>
      <a:lvl3pPr marL="1143000" indent="-228600" algn="l" fontAlgn="base" latinLnBrk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2400">
          <a:solidFill>
            <a:schemeClr val="dk1"/>
          </a:solidFill>
          <a:latin typeface="Arial" pitchFamily="34" charset="0"/>
          <a:ea typeface="宋体" pitchFamily="2" charset="-122"/>
        </a:defRPr>
      </a:lvl3pPr>
      <a:lvl4pPr marL="1600200" indent="-228600" algn="l" fontAlgn="base" latinLnBrk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>
          <a:solidFill>
            <a:schemeClr val="dk1"/>
          </a:solidFill>
          <a:latin typeface="Arial" pitchFamily="34" charset="0"/>
          <a:ea typeface="宋体" pitchFamily="2" charset="-122"/>
        </a:defRPr>
      </a:lvl4pPr>
      <a:lvl5pPr marL="2057400" indent="-228600" algn="l" fontAlgn="base" latinLnBrk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>
          <a:solidFill>
            <a:schemeClr val="dk1"/>
          </a:solidFill>
          <a:latin typeface="Arial" pitchFamily="34" charset="0"/>
          <a:ea typeface="宋体" pitchFamily="2" charset="-122"/>
        </a:defRPr>
      </a:lvl5pPr>
    </p:bodyStyle>
    <p:otherStyle>
      <a:lvl1pPr marL="0" indent="0" algn="l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2400" b="1" i="0" u="none" baseline="0">
          <a:solidFill>
            <a:schemeClr val="dk1"/>
          </a:solidFill>
          <a:latin typeface="Arial" pitchFamily="34" charset="0"/>
          <a:ea typeface="宋体" pitchFamily="2" charset="-122"/>
        </a:defRPr>
      </a:lvl1pPr>
      <a:lvl2pPr marL="457200" indent="0" algn="l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2400" b="1" i="0" u="none" baseline="0">
          <a:solidFill>
            <a:schemeClr val="dk1"/>
          </a:solidFill>
          <a:latin typeface="Arial" pitchFamily="34" charset="0"/>
          <a:ea typeface="宋体" pitchFamily="2" charset="-122"/>
        </a:defRPr>
      </a:lvl2pPr>
      <a:lvl3pPr marL="914400" indent="0" algn="l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2400" b="1" i="0" u="none" baseline="0">
          <a:solidFill>
            <a:schemeClr val="dk1"/>
          </a:solidFill>
          <a:latin typeface="Arial" pitchFamily="34" charset="0"/>
          <a:ea typeface="宋体" pitchFamily="2" charset="-122"/>
        </a:defRPr>
      </a:lvl3pPr>
      <a:lvl4pPr marL="1371600" indent="0" algn="l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2400" b="1" i="0" u="none" baseline="0">
          <a:solidFill>
            <a:schemeClr val="dk1"/>
          </a:solidFill>
          <a:latin typeface="Arial" pitchFamily="34" charset="0"/>
          <a:ea typeface="宋体" pitchFamily="2" charset="-122"/>
        </a:defRPr>
      </a:lvl4pPr>
      <a:lvl5pPr marL="1828800" indent="0" algn="l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2400" b="1" i="0" u="none" baseline="0">
          <a:solidFill>
            <a:schemeClr val="dk1"/>
          </a:solidFill>
          <a:latin typeface="Arial" pitchFamily="34" charset="0"/>
          <a:ea typeface="宋体" pitchFamily="2" charset="-122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097151" descr="ppt图-1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9864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6" name="TextBox 1048575"/>
          <p:cNvSpPr txBox="1"/>
          <p:nvPr/>
        </p:nvSpPr>
        <p:spPr>
          <a:xfrm>
            <a:off x="7399337" y="6500812"/>
            <a:ext cx="2625725" cy="228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>
              <a:spcBef>
                <a:spcPct val="50000"/>
              </a:spcBef>
            </a:pPr>
            <a:r>
              <a:rPr lang="en-US" altLang="zh-CN" sz="900" i="1">
                <a:solidFill>
                  <a:srgbClr val="005696"/>
                </a:solidFill>
                <a:latin typeface="Times New Roman" pitchFamily="18" charset="0"/>
              </a:rPr>
              <a:t>Network Optimization Expert Team</a:t>
            </a:r>
          </a:p>
        </p:txBody>
      </p:sp>
      <p:sp>
        <p:nvSpPr>
          <p:cNvPr id="1048577" name="矩形 1048576"/>
          <p:cNvSpPr/>
          <p:nvPr/>
        </p:nvSpPr>
        <p:spPr>
          <a:xfrm>
            <a:off x="0" y="0"/>
            <a:ext cx="98647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48578" name="矩形 1048577"/>
          <p:cNvSpPr/>
          <p:nvPr/>
        </p:nvSpPr>
        <p:spPr>
          <a:xfrm>
            <a:off x="0" y="785812"/>
            <a:ext cx="9864725" cy="214312"/>
          </a:xfrm>
          <a:prstGeom prst="rect">
            <a:avLst/>
          </a:prstGeom>
          <a:solidFill>
            <a:srgbClr val="EBFFFF"/>
          </a:solidFill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993775"/>
            <a:ext cx="9869488" cy="5870575"/>
            <a:chOff x="0" y="0"/>
            <a:chExt cx="6221" cy="3698"/>
          </a:xfrm>
        </p:grpSpPr>
        <p:pic>
          <p:nvPicPr>
            <p:cNvPr id="2097153" name="图片 2097152"/>
            <p:cNvPicPr>
              <a:picLocks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0" y="0"/>
              <a:ext cx="6221" cy="36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579" name="TextBox 1048578"/>
            <p:cNvSpPr txBox="1"/>
            <p:nvPr/>
          </p:nvSpPr>
          <p:spPr>
            <a:xfrm>
              <a:off x="4" y="4"/>
              <a:ext cx="6214" cy="3690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048580" name="矩形 1048579"/>
          <p:cNvSpPr/>
          <p:nvPr/>
        </p:nvSpPr>
        <p:spPr>
          <a:xfrm>
            <a:off x="0" y="6715125"/>
            <a:ext cx="8477250" cy="142875"/>
          </a:xfrm>
          <a:prstGeom prst="rect">
            <a:avLst/>
          </a:prstGeom>
          <a:solidFill>
            <a:srgbClr val="D9F2F7"/>
          </a:solidFill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48581" name="矩形 1048580"/>
          <p:cNvSpPr/>
          <p:nvPr/>
        </p:nvSpPr>
        <p:spPr>
          <a:xfrm flipV="1">
            <a:off x="8323262" y="6715125"/>
            <a:ext cx="1541462" cy="14287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rot="10800000"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03212" y="993775"/>
            <a:ext cx="7642225" cy="60325"/>
            <a:chOff x="0" y="0"/>
            <a:chExt cx="4462" cy="38"/>
          </a:xfrm>
        </p:grpSpPr>
        <p:pic>
          <p:nvPicPr>
            <p:cNvPr id="2097154" name="图片 2097153"/>
            <p:cNvPicPr>
              <a:picLocks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0" y="0"/>
              <a:ext cx="4462" cy="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582" name="TextBox 1048581"/>
            <p:cNvSpPr txBox="1"/>
            <p:nvPr/>
          </p:nvSpPr>
          <p:spPr>
            <a:xfrm rot="10800000">
              <a:off x="3" y="4"/>
              <a:ext cx="4456" cy="29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lIns="91440" tIns="45720" rIns="91440" bIns="45720" anchor="t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048583" name="矩形 1048582"/>
          <p:cNvSpPr/>
          <p:nvPr/>
        </p:nvSpPr>
        <p:spPr>
          <a:xfrm flipV="1">
            <a:off x="0" y="981075"/>
            <a:ext cx="461962" cy="74612"/>
          </a:xfrm>
          <a:prstGeom prst="rect">
            <a:avLst/>
          </a:prstGeom>
          <a:solidFill>
            <a:srgbClr val="F6C700"/>
          </a:solidFill>
          <a:ln>
            <a:noFill/>
          </a:ln>
        </p:spPr>
        <p:txBody>
          <a:bodyPr rot="10800000"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16" r:id="rId8"/>
    <p:sldLayoutId id="2147483717" r:id="rId9"/>
    <p:sldLayoutId id="2147483718" r:id="rId10"/>
    <p:sldLayoutId id="2147483719" r:id="rId11"/>
  </p:sldLayoutIdLst>
  <p:hf sldNum="0" ftr="0" dt="0"/>
  <p:txStyles>
    <p:titleStyle>
      <a:lvl1pPr marL="0" indent="0" algn="ctr" fontAlgn="base" latinLnBrk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4400">
          <a:solidFill>
            <a:schemeClr val="lt2"/>
          </a:solidFill>
          <a:latin typeface="Arial" pitchFamily="34" charset="0"/>
          <a:ea typeface="宋体" pitchFamily="2" charset="-122"/>
        </a:defRPr>
      </a:lvl1pPr>
    </p:titleStyle>
    <p:bodyStyle>
      <a:lvl1pPr marL="342900" indent="-342900" algn="l" fontAlgn="base" latinLnBrk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3200">
          <a:solidFill>
            <a:schemeClr val="dk1"/>
          </a:solidFill>
          <a:latin typeface="Arial" pitchFamily="34" charset="0"/>
          <a:ea typeface="宋体" pitchFamily="2" charset="-122"/>
        </a:defRPr>
      </a:lvl1pPr>
      <a:lvl2pPr marL="742950" indent="-285750" algn="l" fontAlgn="base" latinLnBrk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800">
          <a:solidFill>
            <a:schemeClr val="dk1"/>
          </a:solidFill>
          <a:latin typeface="Arial" pitchFamily="34" charset="0"/>
          <a:ea typeface="宋体" pitchFamily="2" charset="-122"/>
        </a:defRPr>
      </a:lvl2pPr>
      <a:lvl3pPr marL="1143000" indent="-228600" algn="l" fontAlgn="base" latinLnBrk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2400">
          <a:solidFill>
            <a:schemeClr val="dk1"/>
          </a:solidFill>
          <a:latin typeface="Arial" pitchFamily="34" charset="0"/>
          <a:ea typeface="宋体" pitchFamily="2" charset="-122"/>
        </a:defRPr>
      </a:lvl3pPr>
      <a:lvl4pPr marL="1600200" indent="-228600" algn="l" fontAlgn="base" latinLnBrk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>
          <a:solidFill>
            <a:schemeClr val="dk1"/>
          </a:solidFill>
          <a:latin typeface="Arial" pitchFamily="34" charset="0"/>
          <a:ea typeface="宋体" pitchFamily="2" charset="-122"/>
        </a:defRPr>
      </a:lvl4pPr>
      <a:lvl5pPr marL="2057400" indent="-228600" algn="l" fontAlgn="base" latinLnBrk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>
          <a:solidFill>
            <a:schemeClr val="dk1"/>
          </a:solidFill>
          <a:latin typeface="Arial" pitchFamily="34" charset="0"/>
          <a:ea typeface="宋体" pitchFamily="2" charset="-122"/>
        </a:defRPr>
      </a:lvl5pPr>
    </p:bodyStyle>
    <p:otherStyle>
      <a:lvl1pPr marL="0" indent="0" algn="l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2400" b="1" i="0" u="none" baseline="0">
          <a:solidFill>
            <a:schemeClr val="dk1"/>
          </a:solidFill>
          <a:latin typeface="Arial" pitchFamily="34" charset="0"/>
          <a:ea typeface="宋体" pitchFamily="2" charset="-122"/>
        </a:defRPr>
      </a:lvl1pPr>
      <a:lvl2pPr marL="457200" indent="0" algn="l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2400" b="1" i="0" u="none" baseline="0">
          <a:solidFill>
            <a:schemeClr val="dk1"/>
          </a:solidFill>
          <a:latin typeface="Arial" pitchFamily="34" charset="0"/>
          <a:ea typeface="宋体" pitchFamily="2" charset="-122"/>
        </a:defRPr>
      </a:lvl2pPr>
      <a:lvl3pPr marL="914400" indent="0" algn="l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2400" b="1" i="0" u="none" baseline="0">
          <a:solidFill>
            <a:schemeClr val="dk1"/>
          </a:solidFill>
          <a:latin typeface="Arial" pitchFamily="34" charset="0"/>
          <a:ea typeface="宋体" pitchFamily="2" charset="-122"/>
        </a:defRPr>
      </a:lvl3pPr>
      <a:lvl4pPr marL="1371600" indent="0" algn="l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2400" b="1" i="0" u="none" baseline="0">
          <a:solidFill>
            <a:schemeClr val="dk1"/>
          </a:solidFill>
          <a:latin typeface="Arial" pitchFamily="34" charset="0"/>
          <a:ea typeface="宋体" pitchFamily="2" charset="-122"/>
        </a:defRPr>
      </a:lvl4pPr>
      <a:lvl5pPr marL="1828800" indent="0" algn="l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2400" b="1" i="0" u="none" baseline="0">
          <a:solidFill>
            <a:schemeClr val="dk1"/>
          </a:solidFill>
          <a:latin typeface="Arial" pitchFamily="34" charset="0"/>
          <a:ea typeface="宋体" pitchFamily="2" charset="-122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cliangfu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65" name="图片 2097164" descr="未标题-2 拷贝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18" name="矩形 1048617"/>
            <p:cNvSpPr/>
            <p:nvPr/>
          </p:nvSpPr>
          <p:spPr>
            <a:xfrm>
              <a:off x="1650" y="413"/>
              <a:ext cx="13150" cy="575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en-US" altLang="zh-CN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2017</a:t>
              </a:r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年四川省残联教就工作培训班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133850" y="4868862"/>
            <a:ext cx="4168775" cy="901700"/>
            <a:chOff x="0" y="0"/>
            <a:chExt cx="6577" cy="1417"/>
          </a:xfrm>
        </p:grpSpPr>
        <p:sp>
          <p:nvSpPr>
            <p:cNvPr id="1048619" name="TextBox 1048618"/>
            <p:cNvSpPr txBox="1"/>
            <p:nvPr/>
          </p:nvSpPr>
          <p:spPr>
            <a:xfrm>
              <a:off x="0" y="0"/>
              <a:ext cx="6577" cy="623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r>
                <a:rPr lang="zh-CN" altLang="en-US" sz="2000" b="0">
                  <a:solidFill>
                    <a:srgbClr val="00664D"/>
                  </a:solidFill>
                  <a:latin typeface="华文中宋" pitchFamily="2" charset="-122"/>
                  <a:ea typeface="华文中宋" pitchFamily="2" charset="-122"/>
                </a:rPr>
                <a:t>四川省残联教就处 邱</a:t>
              </a:r>
              <a:r>
                <a:rPr lang="zh-CN" altLang="en-US" sz="2000" b="0">
                  <a:solidFill>
                    <a:srgbClr val="00664D"/>
                  </a:solidFill>
                  <a:latin typeface="华文中宋" pitchFamily="2" charset="-122"/>
                  <a:ea typeface="华文中宋" pitchFamily="2" charset="-122"/>
                  <a:sym typeface="Arial" pitchFamily="34" charset="0"/>
                </a:rPr>
                <a:t>永强 </a:t>
              </a:r>
            </a:p>
          </p:txBody>
        </p:sp>
        <p:sp>
          <p:nvSpPr>
            <p:cNvPr id="1048620" name="TextBox 1048619"/>
            <p:cNvSpPr txBox="1"/>
            <p:nvPr/>
          </p:nvSpPr>
          <p:spPr>
            <a:xfrm>
              <a:off x="1475" y="794"/>
              <a:ext cx="3628" cy="623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r>
                <a:rPr lang="zh-CN" altLang="en-US" sz="2000" b="0">
                  <a:solidFill>
                    <a:srgbClr val="00664D"/>
                  </a:solidFill>
                  <a:latin typeface="华文中宋" pitchFamily="2" charset="-122"/>
                  <a:ea typeface="华文中宋" pitchFamily="2" charset="-122"/>
                  <a:sym typeface="Arial" pitchFamily="34" charset="0"/>
                </a:rPr>
                <a:t> 201</a:t>
              </a:r>
              <a:r>
                <a:rPr lang="en-US" altLang="zh-CN" sz="2000" b="0">
                  <a:solidFill>
                    <a:srgbClr val="00664D"/>
                  </a:solidFill>
                  <a:latin typeface="华文中宋" pitchFamily="2" charset="-122"/>
                  <a:ea typeface="华文中宋" pitchFamily="2" charset="-122"/>
                  <a:sym typeface="Arial" pitchFamily="34" charset="0"/>
                </a:rPr>
                <a:t>7</a:t>
              </a:r>
              <a:r>
                <a:rPr lang="zh-CN" altLang="en-US" sz="2000" b="0">
                  <a:solidFill>
                    <a:srgbClr val="00664D"/>
                  </a:solidFill>
                  <a:latin typeface="华文中宋" pitchFamily="2" charset="-122"/>
                  <a:ea typeface="华文中宋" pitchFamily="2" charset="-122"/>
                  <a:sym typeface="Arial" pitchFamily="34" charset="0"/>
                </a:rPr>
                <a:t>年</a:t>
              </a:r>
              <a:r>
                <a:rPr lang="en-US" altLang="zh-CN" sz="2000" b="0">
                  <a:solidFill>
                    <a:srgbClr val="00664D"/>
                  </a:solidFill>
                  <a:latin typeface="华文中宋" pitchFamily="2" charset="-122"/>
                  <a:ea typeface="华文中宋" pitchFamily="2" charset="-122"/>
                  <a:sym typeface="Arial" pitchFamily="34" charset="0"/>
                </a:rPr>
                <a:t>6</a:t>
              </a:r>
              <a:r>
                <a:rPr lang="zh-CN" altLang="en-US" sz="2000" b="0">
                  <a:solidFill>
                    <a:srgbClr val="00664D"/>
                  </a:solidFill>
                  <a:latin typeface="华文中宋" pitchFamily="2" charset="-122"/>
                  <a:ea typeface="华文中宋" pitchFamily="2" charset="-122"/>
                  <a:sym typeface="Arial" pitchFamily="34" charset="0"/>
                </a:rPr>
                <a:t>月</a:t>
              </a:r>
              <a:r>
                <a:rPr lang="en-US" altLang="zh-CN" sz="2000" b="0">
                  <a:solidFill>
                    <a:srgbClr val="00664D"/>
                  </a:solidFill>
                  <a:latin typeface="华文中宋" pitchFamily="2" charset="-122"/>
                  <a:ea typeface="华文中宋" pitchFamily="2" charset="-122"/>
                  <a:sym typeface="Arial" pitchFamily="34" charset="0"/>
                </a:rPr>
                <a:t>6</a:t>
              </a:r>
              <a:r>
                <a:rPr lang="zh-CN" altLang="en-US" sz="2000" b="0">
                  <a:solidFill>
                    <a:srgbClr val="00664D"/>
                  </a:solidFill>
                  <a:latin typeface="华文中宋" pitchFamily="2" charset="-122"/>
                  <a:ea typeface="华文中宋" pitchFamily="2" charset="-122"/>
                  <a:sym typeface="Arial" pitchFamily="34" charset="0"/>
                </a:rPr>
                <a:t>日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175" y="2279650"/>
            <a:ext cx="9864725" cy="1897062"/>
            <a:chOff x="0" y="0"/>
            <a:chExt cx="15535" cy="3287"/>
          </a:xfrm>
        </p:grpSpPr>
        <p:pic>
          <p:nvPicPr>
            <p:cNvPr id="2097166" name="图片 2097165" descr="图片1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5535" cy="3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167" name="图片 2097166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5" y="1100"/>
              <a:ext cx="15175" cy="14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矩形 1048727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729" name="矩形 1048728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730" name="TextBox 1048729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92" name="图片 2097191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31" name="矩形 1048730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732" name="TextBox 1048731"/>
          <p:cNvSpPr txBox="1"/>
          <p:nvPr/>
        </p:nvSpPr>
        <p:spPr>
          <a:xfrm>
            <a:off x="522287" y="2101850"/>
            <a:ext cx="8875712" cy="736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：用人单位用户登录页面后，首次登录平台的未注册用户请点击“没有帐号?点击注册”，进行账号注册。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1208087" y="2870200"/>
            <a:ext cx="7720012" cy="3594100"/>
            <a:chOff x="1903" y="4521"/>
            <a:chExt cx="12158" cy="5658"/>
          </a:xfrm>
        </p:grpSpPr>
        <p:pic>
          <p:nvPicPr>
            <p:cNvPr id="2097193" name="图片 2097192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03" y="4521"/>
              <a:ext cx="12159" cy="56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33" name="圆角矩形 1048732"/>
            <p:cNvSpPr/>
            <p:nvPr/>
          </p:nvSpPr>
          <p:spPr>
            <a:xfrm>
              <a:off x="6196" y="8845"/>
              <a:ext cx="2974" cy="405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734" name="任意多边形 1048733"/>
            <p:cNvSpPr/>
            <p:nvPr/>
          </p:nvSpPr>
          <p:spPr>
            <a:xfrm rot="8340000">
              <a:off x="9006" y="8326"/>
              <a:ext cx="1020" cy="178"/>
            </a:xfrm>
            <a:custGeom>
              <a:avLst/>
              <a:gdLst/>
              <a:ahLst/>
              <a:cxnLst/>
              <a:rect l="0" t="0" r="r" b="b"/>
              <a:pathLst>
                <a:path w="6516714" h="2476413">
                  <a:moveTo>
                    <a:pt x="4381875" y="0"/>
                  </a:moveTo>
                  <a:lnTo>
                    <a:pt x="6516714" y="1238208"/>
                  </a:lnTo>
                  <a:lnTo>
                    <a:pt x="4381875" y="2476413"/>
                  </a:lnTo>
                  <a:lnTo>
                    <a:pt x="4381875" y="2456682"/>
                  </a:lnTo>
                  <a:lnTo>
                    <a:pt x="4855462" y="1644997"/>
                  </a:lnTo>
                  <a:lnTo>
                    <a:pt x="0" y="1238206"/>
                  </a:lnTo>
                  <a:lnTo>
                    <a:pt x="4855461" y="831415"/>
                  </a:lnTo>
                  <a:lnTo>
                    <a:pt x="4381875" y="197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097194" name="图片 2097193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861" y="7750"/>
              <a:ext cx="3307" cy="10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矩形 1048737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739" name="矩形 1048738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740" name="TextBox 1048739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95" name="图片 2097194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41" name="矩形 1048740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742" name="TextBox 1048741"/>
          <p:cNvSpPr txBox="1"/>
          <p:nvPr/>
        </p:nvSpPr>
        <p:spPr>
          <a:xfrm>
            <a:off x="522287" y="2101850"/>
            <a:ext cx="8875712" cy="736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4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：按页面提示填写完每一项信息，并勾选“同意”方框，在确认录入信息无误后点击“用人单位注册”。</a:t>
            </a:r>
          </a:p>
        </p:txBody>
      </p:sp>
      <p:grpSp>
        <p:nvGrpSpPr>
          <p:cNvPr id="119" name="组合 118"/>
          <p:cNvGrpSpPr/>
          <p:nvPr/>
        </p:nvGrpSpPr>
        <p:grpSpPr>
          <a:xfrm>
            <a:off x="1063625" y="2870200"/>
            <a:ext cx="7929562" cy="3724275"/>
            <a:chOff x="1674" y="4521"/>
            <a:chExt cx="12488" cy="5863"/>
          </a:xfrm>
        </p:grpSpPr>
        <p:pic>
          <p:nvPicPr>
            <p:cNvPr id="2097196" name="图片 2097195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74" y="4521"/>
              <a:ext cx="12422" cy="5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43" name="圆角矩形 1048742"/>
            <p:cNvSpPr/>
            <p:nvPr/>
          </p:nvSpPr>
          <p:spPr>
            <a:xfrm>
              <a:off x="6782" y="9568"/>
              <a:ext cx="2352" cy="405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744" name="任意多边形 1048743"/>
            <p:cNvSpPr/>
            <p:nvPr/>
          </p:nvSpPr>
          <p:spPr>
            <a:xfrm rot="9780000">
              <a:off x="9143" y="9708"/>
              <a:ext cx="688" cy="164"/>
            </a:xfrm>
            <a:custGeom>
              <a:avLst/>
              <a:gdLst/>
              <a:ahLst/>
              <a:cxnLst/>
              <a:rect l="0" t="0" r="r" b="b"/>
              <a:pathLst>
                <a:path w="6516714" h="2476413">
                  <a:moveTo>
                    <a:pt x="4381875" y="0"/>
                  </a:moveTo>
                  <a:lnTo>
                    <a:pt x="6516714" y="1238208"/>
                  </a:lnTo>
                  <a:lnTo>
                    <a:pt x="4381875" y="2476413"/>
                  </a:lnTo>
                  <a:lnTo>
                    <a:pt x="4381875" y="2456682"/>
                  </a:lnTo>
                  <a:lnTo>
                    <a:pt x="4855462" y="1644997"/>
                  </a:lnTo>
                  <a:lnTo>
                    <a:pt x="0" y="1238206"/>
                  </a:lnTo>
                  <a:lnTo>
                    <a:pt x="4855461" y="831415"/>
                  </a:lnTo>
                  <a:lnTo>
                    <a:pt x="4381875" y="197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097197" name="图片 2097196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701" y="9280"/>
              <a:ext cx="4624" cy="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198" name="图片 2097197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85" y="7196"/>
              <a:ext cx="8603" cy="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45" name="圆角矩形 1048744"/>
            <p:cNvSpPr/>
            <p:nvPr/>
          </p:nvSpPr>
          <p:spPr>
            <a:xfrm>
              <a:off x="4835" y="9090"/>
              <a:ext cx="385" cy="405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746" name="任意多边形 1048745"/>
            <p:cNvSpPr/>
            <p:nvPr/>
          </p:nvSpPr>
          <p:spPr>
            <a:xfrm rot="1500000">
              <a:off x="3235" y="8792"/>
              <a:ext cx="1615" cy="158"/>
            </a:xfrm>
            <a:custGeom>
              <a:avLst/>
              <a:gdLst/>
              <a:ahLst/>
              <a:cxnLst/>
              <a:rect l="0" t="0" r="r" b="b"/>
              <a:pathLst>
                <a:path w="6516714" h="2476413">
                  <a:moveTo>
                    <a:pt x="4381875" y="0"/>
                  </a:moveTo>
                  <a:lnTo>
                    <a:pt x="6516714" y="1238208"/>
                  </a:lnTo>
                  <a:lnTo>
                    <a:pt x="4381875" y="2476413"/>
                  </a:lnTo>
                  <a:lnTo>
                    <a:pt x="4381875" y="2456682"/>
                  </a:lnTo>
                  <a:lnTo>
                    <a:pt x="4855462" y="1644997"/>
                  </a:lnTo>
                  <a:lnTo>
                    <a:pt x="0" y="1238206"/>
                  </a:lnTo>
                  <a:lnTo>
                    <a:pt x="4855461" y="831415"/>
                  </a:lnTo>
                  <a:lnTo>
                    <a:pt x="4381875" y="197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048747" name="任意多边形 1048746"/>
          <p:cNvSpPr/>
          <p:nvPr/>
        </p:nvSpPr>
        <p:spPr>
          <a:xfrm>
            <a:off x="3140075" y="5813425"/>
            <a:ext cx="174625" cy="176212"/>
          </a:xfrm>
          <a:custGeom>
            <a:avLst/>
            <a:gdLst/>
            <a:ahLst/>
            <a:cxnLst/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矩形 1048750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752" name="矩形 1048751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753" name="TextBox 1048752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99" name="图片 2097198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54" name="矩形 1048753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755" name="TextBox 1048754"/>
          <p:cNvSpPr txBox="1"/>
          <p:nvPr/>
        </p:nvSpPr>
        <p:spPr>
          <a:xfrm>
            <a:off x="522287" y="2101850"/>
            <a:ext cx="8875712" cy="736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5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：用户账号注册成功后，返回步骤3，再次进入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用人单位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用户的登录页面。输入注册账号、密码以及随机验证码后，点击“登录”按钮，登录平台。</a:t>
            </a:r>
          </a:p>
        </p:txBody>
      </p:sp>
      <p:grpSp>
        <p:nvGrpSpPr>
          <p:cNvPr id="125" name="组合 124"/>
          <p:cNvGrpSpPr/>
          <p:nvPr/>
        </p:nvGrpSpPr>
        <p:grpSpPr>
          <a:xfrm>
            <a:off x="1208087" y="3067050"/>
            <a:ext cx="7721600" cy="3290887"/>
            <a:chOff x="1903" y="4521"/>
            <a:chExt cx="12159" cy="5183"/>
          </a:xfrm>
        </p:grpSpPr>
        <p:pic>
          <p:nvPicPr>
            <p:cNvPr id="2097200" name="图片 2097199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03" y="4521"/>
              <a:ext cx="12159" cy="5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56" name="圆角矩形 1048755"/>
            <p:cNvSpPr/>
            <p:nvPr/>
          </p:nvSpPr>
          <p:spPr>
            <a:xfrm>
              <a:off x="5356" y="6747"/>
              <a:ext cx="5202" cy="1453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757" name="任意多边形 1048756"/>
            <p:cNvSpPr/>
            <p:nvPr/>
          </p:nvSpPr>
          <p:spPr>
            <a:xfrm rot="7740000">
              <a:off x="9061" y="6134"/>
              <a:ext cx="1020" cy="178"/>
            </a:xfrm>
            <a:custGeom>
              <a:avLst/>
              <a:gdLst/>
              <a:ahLst/>
              <a:cxnLst/>
              <a:rect l="0" t="0" r="r" b="b"/>
              <a:pathLst>
                <a:path w="6516714" h="2476413">
                  <a:moveTo>
                    <a:pt x="4381875" y="0"/>
                  </a:moveTo>
                  <a:lnTo>
                    <a:pt x="6516714" y="1238208"/>
                  </a:lnTo>
                  <a:lnTo>
                    <a:pt x="4381875" y="2476413"/>
                  </a:lnTo>
                  <a:lnTo>
                    <a:pt x="4381875" y="2456682"/>
                  </a:lnTo>
                  <a:lnTo>
                    <a:pt x="4855462" y="1644997"/>
                  </a:lnTo>
                  <a:lnTo>
                    <a:pt x="0" y="1238206"/>
                  </a:lnTo>
                  <a:lnTo>
                    <a:pt x="4855461" y="831415"/>
                  </a:lnTo>
                  <a:lnTo>
                    <a:pt x="4381875" y="197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097201" name="图片 2097200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795" y="5369"/>
              <a:ext cx="3848" cy="13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矩形 1048760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762" name="矩形 1048761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763" name="TextBox 1048762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202" name="图片 2097201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64" name="矩形 1048763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765" name="TextBox 1048764"/>
          <p:cNvSpPr txBox="1"/>
          <p:nvPr/>
        </p:nvSpPr>
        <p:spPr>
          <a:xfrm>
            <a:off x="522287" y="2101850"/>
            <a:ext cx="8875712" cy="4302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6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：进入平台后，如下图选择并点击“在岗职工列表”。</a:t>
            </a:r>
          </a:p>
        </p:txBody>
      </p:sp>
      <p:pic>
        <p:nvPicPr>
          <p:cNvPr id="2097203" name="图片 2097202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1575" y="2532062"/>
            <a:ext cx="7135812" cy="39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4" name="图片 2097203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54587" y="3686175"/>
            <a:ext cx="1541462" cy="1476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组合 130"/>
          <p:cNvGrpSpPr/>
          <p:nvPr/>
        </p:nvGrpSpPr>
        <p:grpSpPr>
          <a:xfrm>
            <a:off x="1171575" y="3702050"/>
            <a:ext cx="4552950" cy="2468562"/>
            <a:chOff x="1845" y="5830"/>
            <a:chExt cx="7170" cy="3887"/>
          </a:xfrm>
        </p:grpSpPr>
        <p:sp>
          <p:nvSpPr>
            <p:cNvPr id="1048766" name="圆角矩形 1048765"/>
            <p:cNvSpPr/>
            <p:nvPr/>
          </p:nvSpPr>
          <p:spPr>
            <a:xfrm>
              <a:off x="1845" y="5830"/>
              <a:ext cx="1977" cy="7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767" name="圆角矩形 1048766"/>
            <p:cNvSpPr/>
            <p:nvPr/>
          </p:nvSpPr>
          <p:spPr>
            <a:xfrm>
              <a:off x="5322" y="6030"/>
              <a:ext cx="1600" cy="2125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768" name="任意多边形 1048767"/>
            <p:cNvSpPr/>
            <p:nvPr/>
          </p:nvSpPr>
          <p:spPr>
            <a:xfrm rot="15180000">
              <a:off x="3071" y="7241"/>
              <a:ext cx="1447" cy="165"/>
            </a:xfrm>
            <a:custGeom>
              <a:avLst/>
              <a:gdLst/>
              <a:ahLst/>
              <a:cxnLst/>
              <a:rect l="0" t="0" r="r" b="b"/>
              <a:pathLst>
                <a:path w="6516714" h="2476413">
                  <a:moveTo>
                    <a:pt x="4381875" y="0"/>
                  </a:moveTo>
                  <a:lnTo>
                    <a:pt x="6516714" y="1238208"/>
                  </a:lnTo>
                  <a:lnTo>
                    <a:pt x="4381875" y="2476413"/>
                  </a:lnTo>
                  <a:lnTo>
                    <a:pt x="4381875" y="2456682"/>
                  </a:lnTo>
                  <a:lnTo>
                    <a:pt x="4855462" y="1644997"/>
                  </a:lnTo>
                  <a:lnTo>
                    <a:pt x="0" y="1238206"/>
                  </a:lnTo>
                  <a:lnTo>
                    <a:pt x="4855461" y="831415"/>
                  </a:lnTo>
                  <a:lnTo>
                    <a:pt x="4381875" y="197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769" name="任意多边形 1048768"/>
            <p:cNvSpPr/>
            <p:nvPr/>
          </p:nvSpPr>
          <p:spPr>
            <a:xfrm rot="18600000">
              <a:off x="3922" y="7300"/>
              <a:ext cx="1672" cy="165"/>
            </a:xfrm>
            <a:custGeom>
              <a:avLst/>
              <a:gdLst/>
              <a:ahLst/>
              <a:cxnLst/>
              <a:rect l="0" t="0" r="r" b="b"/>
              <a:pathLst>
                <a:path w="6516714" h="2476413">
                  <a:moveTo>
                    <a:pt x="4381875" y="0"/>
                  </a:moveTo>
                  <a:lnTo>
                    <a:pt x="6516714" y="1238208"/>
                  </a:lnTo>
                  <a:lnTo>
                    <a:pt x="4381875" y="2476413"/>
                  </a:lnTo>
                  <a:lnTo>
                    <a:pt x="4381875" y="2456682"/>
                  </a:lnTo>
                  <a:lnTo>
                    <a:pt x="4855462" y="1644997"/>
                  </a:lnTo>
                  <a:lnTo>
                    <a:pt x="0" y="1238206"/>
                  </a:lnTo>
                  <a:lnTo>
                    <a:pt x="4855461" y="831415"/>
                  </a:lnTo>
                  <a:lnTo>
                    <a:pt x="4381875" y="197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097205" name="图片 2097204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693" y="8411"/>
              <a:ext cx="5322" cy="1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206" name="图片 2097205"/>
            <p:cNvPicPr>
              <a:picLocks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3822" y="6941"/>
              <a:ext cx="1126" cy="5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8770" name="任意多边形 1048769"/>
          <p:cNvSpPr/>
          <p:nvPr/>
        </p:nvSpPr>
        <p:spPr>
          <a:xfrm>
            <a:off x="4471987" y="4457700"/>
            <a:ext cx="574675" cy="123825"/>
          </a:xfrm>
          <a:custGeom>
            <a:avLst/>
            <a:gdLst/>
            <a:ahLst/>
            <a:cxnLst/>
            <a:rect l="0" t="0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矩形 1048773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775" name="矩形 1048774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776" name="TextBox 1048775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207" name="图片 2097206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77" name="矩形 1048776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778" name="TextBox 1048777"/>
          <p:cNvSpPr txBox="1"/>
          <p:nvPr/>
        </p:nvSpPr>
        <p:spPr>
          <a:xfrm>
            <a:off x="522287" y="2101850"/>
            <a:ext cx="8875712" cy="10445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7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：首次登录平台的企业，选择“完善用人单位信息”按钮，进入“完善信息”界面，并按企业的真实信息填写确认无误之后，点击“提交”按钮（注：如提交不成功，则按照提示进行修改）。</a:t>
            </a:r>
          </a:p>
        </p:txBody>
      </p:sp>
      <p:pic>
        <p:nvPicPr>
          <p:cNvPr id="2097208" name="图片 2097207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3300" y="3146425"/>
            <a:ext cx="8166100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79" name="圆角矩形 1048778"/>
          <p:cNvSpPr/>
          <p:nvPr/>
        </p:nvSpPr>
        <p:spPr>
          <a:xfrm>
            <a:off x="4578350" y="3989387"/>
            <a:ext cx="1016000" cy="22542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097209" name="图片 2097208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3300" y="3146425"/>
            <a:ext cx="81661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4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矩形 1048782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784" name="矩形 1048783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785" name="TextBox 1048784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210" name="图片 2097209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86" name="矩形 1048785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787" name="TextBox 1048786"/>
          <p:cNvSpPr txBox="1"/>
          <p:nvPr/>
        </p:nvSpPr>
        <p:spPr>
          <a:xfrm>
            <a:off x="522287" y="2101850"/>
            <a:ext cx="8875712" cy="736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8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：用人单位信息完善之后，则可选择页面上方的“添加”按钮进行本企业在职的残疾职工的添加。</a:t>
            </a:r>
          </a:p>
        </p:txBody>
      </p:sp>
      <p:pic>
        <p:nvPicPr>
          <p:cNvPr id="2097211" name="图片 2097210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5212" y="2949575"/>
            <a:ext cx="7842250" cy="3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矩形 1048790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792" name="矩形 1048791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793" name="TextBox 1048792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212" name="图片 2097211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94" name="矩形 1048793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795" name="TextBox 1048794"/>
          <p:cNvSpPr txBox="1"/>
          <p:nvPr/>
        </p:nvSpPr>
        <p:spPr>
          <a:xfrm>
            <a:off x="593725" y="1958975"/>
            <a:ext cx="8751888" cy="12144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  </a:t>
            </a:r>
            <a:r>
              <a:rPr lang="zh-CN" altLang="en-US" sz="17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</a:t>
            </a:r>
            <a:r>
              <a:rPr lang="en-US" altLang="zh-CN" sz="17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9</a:t>
            </a:r>
            <a:r>
              <a:rPr lang="zh-CN" altLang="en-US" sz="17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：进行残疾职工的添加时，请首先输入残疾职工的身份证号码后，点击“校验”按钮，校验该残疾人是否已被录入进量服平台（若已为平台内登记的持证残疾人，则该持证残疾人的部分信息会自动填写）。请按系统的页面提示，填写完成该残疾职工的其余真实信息并确认无误之后，点击“提交”按钮（如提交不成功，则按照提示进行修改）。</a:t>
            </a:r>
          </a:p>
        </p:txBody>
      </p:sp>
      <p:pic>
        <p:nvPicPr>
          <p:cNvPr id="2097213" name="图片 2097212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1412" y="3194050"/>
            <a:ext cx="7616825" cy="348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矩形 1048798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800" name="矩形 1048799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801" name="TextBox 1048800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214" name="图片 2097213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802" name="矩形 1048801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803" name="TextBox 1048802"/>
          <p:cNvSpPr txBox="1"/>
          <p:nvPr/>
        </p:nvSpPr>
        <p:spPr>
          <a:xfrm>
            <a:off x="522287" y="1958975"/>
            <a:ext cx="8699500" cy="1168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  </a:t>
            </a:r>
            <a:r>
              <a:rPr lang="zh-CN" altLang="en-US" sz="16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</a:t>
            </a:r>
            <a:r>
              <a:rPr lang="en-US" altLang="zh-CN" sz="16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10</a:t>
            </a:r>
            <a:r>
              <a:rPr lang="zh-CN" altLang="en-US" sz="16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：录入完成一个残疾职工的信息后，回到“在岗职工列表”界面，可以查看到“步骤9”所录入的信息。“刷新”按钮则可将列表信息刷新到最新；在已录入的残疾职工的列表信息中，选中需要修改的某个残疾职工后，点击“修改”按钮，则可对选中的某残疾职工的信息项进行修改。</a:t>
            </a:r>
          </a:p>
        </p:txBody>
      </p:sp>
      <p:pic>
        <p:nvPicPr>
          <p:cNvPr id="2097215" name="图片 209721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7750" y="3127375"/>
            <a:ext cx="7823200" cy="35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矩形 1048806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808" name="矩形 1048807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809" name="TextBox 1048808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216" name="图片 2097215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810" name="矩形 1048809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811" name="TextBox 1048810"/>
          <p:cNvSpPr txBox="1"/>
          <p:nvPr/>
        </p:nvSpPr>
        <p:spPr>
          <a:xfrm>
            <a:off x="522287" y="1958975"/>
            <a:ext cx="8875712" cy="736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11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：经“初审”、“复审”完成的信息，可点击列表页面上方的“生成确认书”按钮，生成“四川省用人单位安排残疾人就业情况审核确认书”。</a:t>
            </a:r>
          </a:p>
        </p:txBody>
      </p:sp>
      <p:pic>
        <p:nvPicPr>
          <p:cNvPr id="2097217" name="图片 209721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4875" y="2900362"/>
            <a:ext cx="8312150" cy="3313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组合 156"/>
          <p:cNvGrpSpPr/>
          <p:nvPr/>
        </p:nvGrpSpPr>
        <p:grpSpPr>
          <a:xfrm>
            <a:off x="1660525" y="2760662"/>
            <a:ext cx="6300787" cy="3668712"/>
            <a:chOff x="2616" y="4347"/>
            <a:chExt cx="9922" cy="5779"/>
          </a:xfrm>
        </p:grpSpPr>
        <p:grpSp>
          <p:nvGrpSpPr>
            <p:cNvPr id="158" name="组合 157"/>
            <p:cNvGrpSpPr/>
            <p:nvPr/>
          </p:nvGrpSpPr>
          <p:grpSpPr>
            <a:xfrm>
              <a:off x="10467" y="5692"/>
              <a:ext cx="2071" cy="1414"/>
              <a:chOff x="10467" y="5692"/>
              <a:chExt cx="2071" cy="1414"/>
            </a:xfrm>
          </p:grpSpPr>
          <p:sp>
            <p:nvSpPr>
              <p:cNvPr id="1048812" name="圆角矩形 1048811"/>
              <p:cNvSpPr/>
              <p:nvPr/>
            </p:nvSpPr>
            <p:spPr>
              <a:xfrm>
                <a:off x="10864" y="6683"/>
                <a:ext cx="1674" cy="42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</a:ln>
            </p:spPr>
            <p:txBody>
              <a:bodyPr lIns="91440" tIns="45720" rIns="91440" bIns="45720" anchor="ctr"/>
              <a:lstStyle>
                <a:lvl1pPr marL="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indent="-342900" algn="ctr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048813" name="任意多边形 1048812"/>
              <p:cNvSpPr/>
              <p:nvPr/>
            </p:nvSpPr>
            <p:spPr>
              <a:xfrm rot="13620000">
                <a:off x="9952" y="6199"/>
                <a:ext cx="1171" cy="148"/>
              </a:xfrm>
              <a:custGeom>
                <a:avLst/>
                <a:gdLst/>
                <a:ahLst/>
                <a:cxnLst/>
                <a:rect l="0" t="0" r="r" b="b"/>
                <a:pathLst>
                  <a:path w="6516714" h="2476413">
                    <a:moveTo>
                      <a:pt x="4381875" y="0"/>
                    </a:moveTo>
                    <a:lnTo>
                      <a:pt x="6516714" y="1238208"/>
                    </a:lnTo>
                    <a:lnTo>
                      <a:pt x="4381875" y="2476413"/>
                    </a:lnTo>
                    <a:lnTo>
                      <a:pt x="4381875" y="2456682"/>
                    </a:lnTo>
                    <a:lnTo>
                      <a:pt x="4855462" y="1644997"/>
                    </a:lnTo>
                    <a:lnTo>
                      <a:pt x="0" y="1238206"/>
                    </a:lnTo>
                    <a:lnTo>
                      <a:pt x="4855461" y="831415"/>
                    </a:lnTo>
                    <a:lnTo>
                      <a:pt x="4381875" y="19731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lIns="91440" tIns="45720" rIns="91440" bIns="45720" anchor="ctr"/>
              <a:lstStyle>
                <a:lvl1pPr marL="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indent="-34290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2097218" name="图片 2097217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616" y="4347"/>
              <a:ext cx="7470" cy="57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621" name="矩形 1048620"/>
            <p:cNvSpPr/>
            <p:nvPr/>
          </p:nvSpPr>
          <p:spPr>
            <a:xfrm>
              <a:off x="0" y="0"/>
              <a:ext cx="7825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622" name="TextBox 1048621"/>
            <p:cNvSpPr txBox="1"/>
            <p:nvPr/>
          </p:nvSpPr>
          <p:spPr>
            <a:xfrm>
              <a:off x="1590" y="115"/>
              <a:ext cx="2268" cy="816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微软雅黑" pitchFamily="34" charset="-122"/>
                  <a:ea typeface="微软雅黑" pitchFamily="34" charset="-122"/>
                </a:rPr>
                <a:t>目   录</a:t>
              </a:r>
            </a:p>
          </p:txBody>
        </p:sp>
      </p:grpSp>
      <p:sp>
        <p:nvSpPr>
          <p:cNvPr id="1048623" name="TextBox 1048622"/>
          <p:cNvSpPr txBox="1"/>
          <p:nvPr/>
        </p:nvSpPr>
        <p:spPr>
          <a:xfrm>
            <a:off x="6518275" y="3998912"/>
            <a:ext cx="2244725" cy="2746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en-US" altLang="zh-CN" sz="1200" b="0">
                <a:solidFill>
                  <a:srgbClr val="A5D028"/>
                </a:solidFill>
                <a:latin typeface="宋体" pitchFamily="2" charset="-122"/>
              </a:rPr>
              <a:t>  </a:t>
            </a:r>
            <a:r>
              <a:rPr lang="zh-CN" altLang="en-US" sz="900" b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 管理员</a:t>
            </a:r>
            <a:r>
              <a:rPr lang="en-US" altLang="zh-CN" sz="900" b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“</a:t>
            </a:r>
            <a:r>
              <a:rPr lang="zh-CN" altLang="en-US" sz="900" b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量服</a:t>
            </a:r>
            <a:r>
              <a:rPr lang="en-US" altLang="zh-CN" sz="900" b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”</a:t>
            </a:r>
            <a:r>
              <a:rPr lang="zh-CN" altLang="en-US" sz="900" b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平台登录界面</a:t>
            </a:r>
          </a:p>
        </p:txBody>
      </p:sp>
      <p:sp>
        <p:nvSpPr>
          <p:cNvPr id="1048624" name="TextBox 1048623"/>
          <p:cNvSpPr txBox="1"/>
          <p:nvPr/>
        </p:nvSpPr>
        <p:spPr>
          <a:xfrm>
            <a:off x="3908425" y="6219825"/>
            <a:ext cx="1963737" cy="228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zh-CN" altLang="en-US" sz="900" b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  <a:sym typeface="Arial" pitchFamily="34" charset="0"/>
              </a:rPr>
              <a:t>用人单位</a:t>
            </a:r>
            <a:r>
              <a:rPr lang="en-US" altLang="zh-CN" sz="900" b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sym typeface="Arial" pitchFamily="34" charset="0"/>
              </a:rPr>
              <a:t>“</a:t>
            </a:r>
            <a:r>
              <a:rPr lang="zh-CN" altLang="en-US" sz="900" b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  <a:sym typeface="Arial" pitchFamily="34" charset="0"/>
              </a:rPr>
              <a:t>申报系统</a:t>
            </a:r>
            <a:r>
              <a:rPr lang="en-US" altLang="zh-CN" sz="900" b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sym typeface="Arial" pitchFamily="34" charset="0"/>
              </a:rPr>
              <a:t>”</a:t>
            </a:r>
            <a:r>
              <a:rPr lang="zh-CN" altLang="en-US" sz="900" b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  <a:sym typeface="Arial" pitchFamily="34" charset="0"/>
              </a:rPr>
              <a:t>登录界面</a:t>
            </a:r>
          </a:p>
        </p:txBody>
      </p:sp>
      <p:pic>
        <p:nvPicPr>
          <p:cNvPr id="2097168" name="内容占位符 209716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1400" y="2492375"/>
            <a:ext cx="2386012" cy="2933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组合 69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69" name="图片 2097168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25" name="矩形 1048624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pic>
        <p:nvPicPr>
          <p:cNvPr id="2097170" name="图片 2097169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86425" y="1916112"/>
            <a:ext cx="3367087" cy="20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1" name="图片 2097170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78200" y="4068762"/>
            <a:ext cx="3282950" cy="20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矩形 1048625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627" name="矩形 1048626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628" name="TextBox 1048627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一、系统简介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72" name="图片 2097171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29" name="矩形 1048628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630" name="TextBox 1048629"/>
          <p:cNvSpPr txBox="1"/>
          <p:nvPr/>
        </p:nvSpPr>
        <p:spPr>
          <a:xfrm>
            <a:off x="514350" y="2484437"/>
            <a:ext cx="8564562" cy="22479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>
              <a:lnSpc>
                <a:spcPts val="3362"/>
              </a:lnSpc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Arial" pitchFamily="34" charset="0"/>
              </a:rPr>
              <a:t>  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Arial" pitchFamily="34" charset="0"/>
              </a:rPr>
              <a:t>  </a:t>
            </a:r>
            <a:r>
              <a:rPr lang="zh-CN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Arial" pitchFamily="34" charset="0"/>
              </a:rPr>
              <a:t>用人单位安置残疾人就业网上申报</a:t>
            </a:r>
            <a:r>
              <a:rPr lang="zh-CN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是指用人单位在规定期限内，利用计算机通过互联网登录四川省“量体裁衣”式残疾人服务平台网站，自行注册用户，录入上年度安置残疾人就业数据，经同级残疾人服务机构审核确认后，由同级税务部门</a:t>
            </a:r>
            <a:r>
              <a:rPr lang="zh-CN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相应按差额收取</a:t>
            </a:r>
            <a:r>
              <a:rPr lang="zh-CN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用人单位残疾人就业保证金的过程。</a:t>
            </a:r>
          </a:p>
        </p:txBody>
      </p:sp>
      <p:pic>
        <p:nvPicPr>
          <p:cNvPr id="2097173" name="图片 2097172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550" y="2060575"/>
            <a:ext cx="5154612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矩形 1048633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635" name="矩形 1048634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636" name="TextBox 1048635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一、系统简介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74" name="图片 2097173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37" name="矩形 1048636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638" name="矩形 1048637"/>
          <p:cNvSpPr/>
          <p:nvPr/>
        </p:nvSpPr>
        <p:spPr>
          <a:xfrm>
            <a:off x="5872162" y="3343275"/>
            <a:ext cx="3041650" cy="1955800"/>
          </a:xfrm>
          <a:prstGeom prst="rect">
            <a:avLst/>
          </a:prstGeom>
          <a:solidFill>
            <a:srgbClr val="DAE6F6"/>
          </a:solidFill>
          <a:ln w="25400" cap="flat" cmpd="sng">
            <a:solidFill>
              <a:srgbClr val="2185BA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48639" name="上弧形箭头 1048638"/>
          <p:cNvSpPr/>
          <p:nvPr/>
        </p:nvSpPr>
        <p:spPr>
          <a:xfrm>
            <a:off x="2955925" y="2095500"/>
            <a:ext cx="4041775" cy="735012"/>
          </a:xfrm>
          <a:prstGeom prst="curvedDownArrow">
            <a:avLst>
              <a:gd name="adj1" fmla="val 12398"/>
              <a:gd name="adj2" fmla="val 45646"/>
              <a:gd name="adj3" fmla="val 55125"/>
            </a:avLst>
          </a:prstGeom>
          <a:solidFill>
            <a:srgbClr val="C00000"/>
          </a:solidFill>
          <a:ln w="25400" cap="flat" cmpd="sng">
            <a:solidFill>
              <a:srgbClr val="2185BA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/>
            <a:endParaRPr lang="zh-CN" altLang="en-US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097175" name="图片 209717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42087" y="3806825"/>
            <a:ext cx="1831975" cy="149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0" name="TextBox 1048639"/>
          <p:cNvSpPr txBox="1"/>
          <p:nvPr/>
        </p:nvSpPr>
        <p:spPr>
          <a:xfrm>
            <a:off x="6264275" y="5318125"/>
            <a:ext cx="2505075" cy="7683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zh-CN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用人单位网上申报就业机构网上审核</a:t>
            </a:r>
          </a:p>
        </p:txBody>
      </p:sp>
      <p:sp>
        <p:nvSpPr>
          <p:cNvPr id="1048641" name="TextBox 1048640"/>
          <p:cNvSpPr txBox="1"/>
          <p:nvPr/>
        </p:nvSpPr>
        <p:spPr>
          <a:xfrm>
            <a:off x="6230937" y="2849562"/>
            <a:ext cx="2379662" cy="444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zh-CN" alt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互联网申报审核</a:t>
            </a:r>
          </a:p>
        </p:txBody>
      </p:sp>
      <p:sp>
        <p:nvSpPr>
          <p:cNvPr id="1048642" name="TextBox 1048641"/>
          <p:cNvSpPr txBox="1"/>
          <p:nvPr/>
        </p:nvSpPr>
        <p:spPr>
          <a:xfrm>
            <a:off x="1762125" y="2849562"/>
            <a:ext cx="2613025" cy="444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zh-CN" alt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传统方式申报审核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931862" y="3341687"/>
            <a:ext cx="4206875" cy="2868612"/>
            <a:chOff x="330619" y="3735563"/>
            <a:chExt cx="4949293" cy="3582231"/>
          </a:xfrm>
        </p:grpSpPr>
        <p:sp>
          <p:nvSpPr>
            <p:cNvPr id="1048643" name="圆角矩形 1048642"/>
            <p:cNvSpPr/>
            <p:nvPr/>
          </p:nvSpPr>
          <p:spPr>
            <a:xfrm>
              <a:off x="330619" y="3735563"/>
              <a:ext cx="4824804" cy="2454427"/>
            </a:xfrm>
            <a:prstGeom prst="roundRect">
              <a:avLst>
                <a:gd name="adj" fmla="val 16667"/>
              </a:avLst>
            </a:prstGeom>
            <a:solidFill>
              <a:srgbClr val="0293E0"/>
            </a:solidFill>
            <a:ln w="25400" cap="flat" cmpd="sng">
              <a:solidFill>
                <a:srgbClr val="2185BA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097176" name="图片 2097175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70429" y="4470227"/>
              <a:ext cx="1713384" cy="1786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177" name="图片 2097176"/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098213" y="4470227"/>
              <a:ext cx="2149857" cy="1733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44" name="任意多边形 1048643"/>
            <p:cNvSpPr/>
            <p:nvPr/>
          </p:nvSpPr>
          <p:spPr>
            <a:xfrm>
              <a:off x="2183813" y="5112944"/>
              <a:ext cx="914400" cy="914400"/>
            </a:xfrm>
            <a:custGeom>
              <a:avLst/>
              <a:gdLst/>
              <a:ahLst/>
              <a:cxnLst/>
              <a:rect l="0" t="0" r="r" b="b"/>
              <a:pathLst>
                <a:path w="914400" h="914400">
                  <a:moveTo>
                    <a:pt x="121203" y="349666"/>
                  </a:moveTo>
                  <a:lnTo>
                    <a:pt x="349666" y="349666"/>
                  </a:lnTo>
                  <a:lnTo>
                    <a:pt x="349666" y="121203"/>
                  </a:lnTo>
                  <a:lnTo>
                    <a:pt x="564733" y="121203"/>
                  </a:lnTo>
                  <a:lnTo>
                    <a:pt x="564733" y="349666"/>
                  </a:lnTo>
                  <a:lnTo>
                    <a:pt x="793196" y="349666"/>
                  </a:lnTo>
                  <a:lnTo>
                    <a:pt x="793196" y="564733"/>
                  </a:lnTo>
                  <a:lnTo>
                    <a:pt x="564733" y="564733"/>
                  </a:lnTo>
                  <a:lnTo>
                    <a:pt x="564733" y="793196"/>
                  </a:lnTo>
                  <a:lnTo>
                    <a:pt x="349666" y="793196"/>
                  </a:lnTo>
                  <a:lnTo>
                    <a:pt x="349666" y="564733"/>
                  </a:lnTo>
                  <a:lnTo>
                    <a:pt x="121203" y="564733"/>
                  </a:lnTo>
                </a:path>
              </a:pathLst>
            </a:custGeom>
            <a:solidFill>
              <a:srgbClr val="C00000"/>
            </a:solidFill>
            <a:ln w="25400" cap="flat" cmpd="sng">
              <a:solidFill>
                <a:srgbClr val="2185BA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645" name="TextBox 1048644"/>
            <p:cNvSpPr txBox="1"/>
            <p:nvPr/>
          </p:nvSpPr>
          <p:spPr>
            <a:xfrm>
              <a:off x="545793" y="6358197"/>
              <a:ext cx="1273117" cy="959597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22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仿宋_GB2312" pitchFamily="49" charset="-122"/>
                  <a:ea typeface="仿宋_GB2312" pitchFamily="49" charset="-122"/>
                </a:rPr>
                <a:t>纸质卡表申请</a:t>
              </a:r>
            </a:p>
          </p:txBody>
        </p:sp>
        <p:sp>
          <p:nvSpPr>
            <p:cNvPr id="1048646" name="TextBox 1048645"/>
            <p:cNvSpPr txBox="1"/>
            <p:nvPr/>
          </p:nvSpPr>
          <p:spPr>
            <a:xfrm>
              <a:off x="3266857" y="6256686"/>
              <a:ext cx="1598121" cy="959597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22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仿宋_GB2312" pitchFamily="49" charset="-122"/>
                  <a:ea typeface="仿宋_GB2312" pitchFamily="49" charset="-122"/>
                </a:rPr>
                <a:t>就业机构</a:t>
              </a:r>
              <a:r>
                <a:rPr lang="zh-CN" altLang="en-US" sz="22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仿宋_GB2312" pitchFamily="49" charset="-122"/>
                  <a:ea typeface="仿宋_GB2312" pitchFamily="49" charset="-122"/>
                  <a:sym typeface="Arial" pitchFamily="34" charset="0"/>
                </a:rPr>
                <a:t>审核</a:t>
              </a:r>
              <a:r>
                <a:rPr lang="zh-CN" altLang="en-US" sz="22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仿宋_GB2312" pitchFamily="49" charset="-122"/>
                  <a:ea typeface="仿宋_GB2312" pitchFamily="49" charset="-122"/>
                </a:rPr>
                <a:t>录入</a:t>
              </a:r>
            </a:p>
          </p:txBody>
        </p:sp>
        <p:pic>
          <p:nvPicPr>
            <p:cNvPr id="2097178" name="图片 2097177"/>
            <p:cNvPicPr>
              <a:picLocks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70429" y="4465008"/>
              <a:ext cx="1713384" cy="1791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179" name="图片 2097178" descr="https://ss1.bdstatic.com/70cFvXSh_Q1YnxGkpoWK1HF6hhy/it/u=1585890770,2551555139&amp;fm=23&amp;gp=0.jpg"/>
            <p:cNvPicPr>
              <a:picLocks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099948" y="4470226"/>
              <a:ext cx="2179964" cy="1733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8647" name="TextBox 1048646"/>
          <p:cNvSpPr txBox="1"/>
          <p:nvPr/>
        </p:nvSpPr>
        <p:spPr>
          <a:xfrm>
            <a:off x="1749425" y="3422650"/>
            <a:ext cx="2627312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zh-CN" alt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Arial" pitchFamily="34" charset="0"/>
              </a:rPr>
              <a:t>人工报送，多次往返</a:t>
            </a:r>
          </a:p>
        </p:txBody>
      </p:sp>
      <p:sp>
        <p:nvSpPr>
          <p:cNvPr id="1048648" name="TextBox 1048647"/>
          <p:cNvSpPr txBox="1"/>
          <p:nvPr/>
        </p:nvSpPr>
        <p:spPr>
          <a:xfrm>
            <a:off x="6116637" y="3343275"/>
            <a:ext cx="2586037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zh-CN" alt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网上申报，方便快捷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矩形 1048651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653" name="矩形 1048652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654" name="TextBox 1048653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一、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系统简介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80" name="图片 2097179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55" name="矩形 1048654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pic>
        <p:nvPicPr>
          <p:cNvPr id="2097181" name="图片 2097180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550" y="1987550"/>
            <a:ext cx="5154612" cy="446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56" name="椭圆 1048655"/>
          <p:cNvSpPr/>
          <p:nvPr/>
        </p:nvSpPr>
        <p:spPr>
          <a:xfrm>
            <a:off x="4084637" y="3895725"/>
            <a:ext cx="1023937" cy="9953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/>
            <a:r>
              <a:rPr lang="zh-CN" altLang="en-US" sz="200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rPr>
              <a:t>互利共赢</a:t>
            </a:r>
          </a:p>
        </p:txBody>
      </p:sp>
      <p:sp>
        <p:nvSpPr>
          <p:cNvPr id="1048657" name="矩形 1048656"/>
          <p:cNvSpPr/>
          <p:nvPr/>
        </p:nvSpPr>
        <p:spPr>
          <a:xfrm>
            <a:off x="5422900" y="2667000"/>
            <a:ext cx="3178175" cy="414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just">
              <a:lnSpc>
                <a:spcPct val="130000"/>
              </a:lnSpc>
            </a:pPr>
            <a:r>
              <a:rPr lang="en-US" altLang="zh-CN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1.</a:t>
            </a:r>
            <a:r>
              <a:rPr lang="zh-CN" altLang="en-US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足不出户，减轻劳动强度。</a:t>
            </a:r>
          </a:p>
        </p:txBody>
      </p:sp>
      <p:sp>
        <p:nvSpPr>
          <p:cNvPr id="1048658" name="矩形 1048657"/>
          <p:cNvSpPr/>
          <p:nvPr/>
        </p:nvSpPr>
        <p:spPr>
          <a:xfrm>
            <a:off x="962025" y="3263900"/>
            <a:ext cx="3041650" cy="4254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just">
              <a:lnSpc>
                <a:spcPct val="130000"/>
              </a:lnSpc>
            </a:pPr>
            <a:r>
              <a:rPr lang="en-US" altLang="zh-CN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1.</a:t>
            </a:r>
            <a:r>
              <a:rPr lang="zh-CN" altLang="en-US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轻松获取数据，精准计算基金数额。</a:t>
            </a:r>
          </a:p>
        </p:txBody>
      </p:sp>
      <p:sp>
        <p:nvSpPr>
          <p:cNvPr id="1048659" name="矩形 1048658"/>
          <p:cNvSpPr/>
          <p:nvPr/>
        </p:nvSpPr>
        <p:spPr>
          <a:xfrm>
            <a:off x="1619250" y="5103812"/>
            <a:ext cx="2771775" cy="4095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just">
              <a:lnSpc>
                <a:spcPct val="130000"/>
              </a:lnSpc>
            </a:pPr>
            <a:r>
              <a:rPr lang="en-US" altLang="zh-CN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1.</a:t>
            </a:r>
            <a:r>
              <a:rPr lang="zh-CN" altLang="en-US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不受地域限制，升级维护简单。</a:t>
            </a:r>
          </a:p>
        </p:txBody>
      </p:sp>
      <p:sp>
        <p:nvSpPr>
          <p:cNvPr id="1048660" name="任意多边形 1048659"/>
          <p:cNvSpPr/>
          <p:nvPr/>
        </p:nvSpPr>
        <p:spPr>
          <a:xfrm rot="12371108" flipH="1">
            <a:off x="3095625" y="3719512"/>
            <a:ext cx="823912" cy="1346200"/>
          </a:xfrm>
          <a:custGeom>
            <a:avLst/>
            <a:gdLst/>
            <a:ahLst/>
            <a:cxnLst/>
            <a:rect l="0" t="0" r="r" b="b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</a:path>
            </a:pathLst>
          </a:custGeom>
          <a:gradFill rotWithShape="1">
            <a:gsLst>
              <a:gs pos="0">
                <a:srgbClr val="83D3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8100000" scaled="1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9F9F9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1048661" name="椭圆 1048660"/>
          <p:cNvSpPr/>
          <p:nvPr/>
        </p:nvSpPr>
        <p:spPr>
          <a:xfrm>
            <a:off x="2843212" y="4279900"/>
            <a:ext cx="701675" cy="682625"/>
          </a:xfrm>
          <a:prstGeom prst="ellipse">
            <a:avLst/>
          </a:prstGeom>
          <a:solidFill>
            <a:schemeClr val="accent1"/>
          </a:solidFill>
          <a:ln w="57150" cap="flat" cmpd="sng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/>
            <a:r>
              <a:rPr lang="zh-CN" altLang="en-US" sz="140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rPr>
              <a:t>税务机关</a:t>
            </a:r>
          </a:p>
        </p:txBody>
      </p:sp>
      <p:sp>
        <p:nvSpPr>
          <p:cNvPr id="1048662" name="任意多边形 1048661"/>
          <p:cNvSpPr/>
          <p:nvPr/>
        </p:nvSpPr>
        <p:spPr>
          <a:xfrm rot="5171107" flipH="1">
            <a:off x="4718050" y="4605337"/>
            <a:ext cx="801687" cy="1385887"/>
          </a:xfrm>
          <a:custGeom>
            <a:avLst/>
            <a:gdLst/>
            <a:ahLst/>
            <a:cxnLst/>
            <a:rect l="0" t="0" r="r" b="b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</a:path>
            </a:pathLst>
          </a:custGeom>
          <a:gradFill rotWithShape="1">
            <a:gsLst>
              <a:gs pos="0">
                <a:srgbClr val="83D3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8100000" scaled="1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9F9F9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1048663" name="椭圆 1048662"/>
          <p:cNvSpPr/>
          <p:nvPr/>
        </p:nvSpPr>
        <p:spPr>
          <a:xfrm>
            <a:off x="5127625" y="5106987"/>
            <a:ext cx="701675" cy="682625"/>
          </a:xfrm>
          <a:prstGeom prst="ellipse">
            <a:avLst/>
          </a:prstGeom>
          <a:solidFill>
            <a:srgbClr val="66FF33"/>
          </a:solidFill>
          <a:ln w="57150" cap="flat" cmpd="sng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/>
            <a:r>
              <a:rPr lang="zh-CN" altLang="en-US" sz="140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rPr>
              <a:t>就业机构</a:t>
            </a:r>
          </a:p>
        </p:txBody>
      </p:sp>
      <p:sp>
        <p:nvSpPr>
          <p:cNvPr id="1048664" name="任意多边形 1048663"/>
          <p:cNvSpPr/>
          <p:nvPr/>
        </p:nvSpPr>
        <p:spPr>
          <a:xfrm rot="19571110" flipH="1">
            <a:off x="4706937" y="2814637"/>
            <a:ext cx="823912" cy="1346200"/>
          </a:xfrm>
          <a:custGeom>
            <a:avLst/>
            <a:gdLst/>
            <a:ahLst/>
            <a:cxnLst/>
            <a:rect l="0" t="0" r="r" b="b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</a:path>
            </a:pathLst>
          </a:custGeom>
          <a:gradFill rotWithShape="1">
            <a:gsLst>
              <a:gs pos="0">
                <a:srgbClr val="83D3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8100000" scaled="1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9F9F9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1048665" name="椭圆 1048664"/>
          <p:cNvSpPr/>
          <p:nvPr/>
        </p:nvSpPr>
        <p:spPr>
          <a:xfrm>
            <a:off x="4721225" y="2770187"/>
            <a:ext cx="701675" cy="682625"/>
          </a:xfrm>
          <a:prstGeom prst="ellipse">
            <a:avLst/>
          </a:prstGeom>
          <a:solidFill>
            <a:srgbClr val="FDBC22"/>
          </a:solidFill>
          <a:ln w="57150" cap="flat" cmpd="sng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/>
            <a:r>
              <a:rPr lang="zh-CN" altLang="en-US" sz="140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rPr>
              <a:t>用人单位</a:t>
            </a:r>
          </a:p>
        </p:txBody>
      </p:sp>
      <p:sp>
        <p:nvSpPr>
          <p:cNvPr id="1048666" name="矩形 1048665"/>
          <p:cNvSpPr/>
          <p:nvPr/>
        </p:nvSpPr>
        <p:spPr>
          <a:xfrm>
            <a:off x="5422900" y="3008312"/>
            <a:ext cx="3103562" cy="4159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just">
              <a:lnSpc>
                <a:spcPct val="130000"/>
              </a:lnSpc>
            </a:pPr>
            <a:r>
              <a:rPr lang="en-US" altLang="zh-CN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2.</a:t>
            </a:r>
            <a:r>
              <a:rPr lang="zh-CN" altLang="en-US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无需购买软件，减轻用人单位负担。</a:t>
            </a:r>
          </a:p>
        </p:txBody>
      </p:sp>
      <p:sp>
        <p:nvSpPr>
          <p:cNvPr id="1048667" name="矩形 1048666"/>
          <p:cNvSpPr/>
          <p:nvPr/>
        </p:nvSpPr>
        <p:spPr>
          <a:xfrm>
            <a:off x="5424487" y="3351212"/>
            <a:ext cx="2962275" cy="414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just">
              <a:lnSpc>
                <a:spcPct val="130000"/>
              </a:lnSpc>
            </a:pPr>
            <a:r>
              <a:rPr lang="en-US" altLang="zh-CN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3.</a:t>
            </a:r>
            <a:r>
              <a:rPr lang="zh-CN" altLang="en-US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不受地域限制，可实现移动办公。</a:t>
            </a:r>
          </a:p>
        </p:txBody>
      </p:sp>
      <p:sp>
        <p:nvSpPr>
          <p:cNvPr id="1048668" name="矩形 1048667"/>
          <p:cNvSpPr/>
          <p:nvPr/>
        </p:nvSpPr>
        <p:spPr>
          <a:xfrm>
            <a:off x="1619250" y="5441950"/>
            <a:ext cx="3690937" cy="4714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just">
              <a:lnSpc>
                <a:spcPct val="130000"/>
              </a:lnSpc>
            </a:pPr>
            <a:r>
              <a:rPr lang="zh-CN" altLang="en-US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2.掌握和保存全省按比例安置残疾人大数据。</a:t>
            </a:r>
          </a:p>
        </p:txBody>
      </p:sp>
      <p:sp>
        <p:nvSpPr>
          <p:cNvPr id="1048669" name="矩形 1048668"/>
          <p:cNvSpPr/>
          <p:nvPr/>
        </p:nvSpPr>
        <p:spPr>
          <a:xfrm>
            <a:off x="1603375" y="5783262"/>
            <a:ext cx="4656137" cy="4714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just">
              <a:lnSpc>
                <a:spcPct val="130000"/>
              </a:lnSpc>
            </a:pPr>
            <a:r>
              <a:rPr lang="en-US" altLang="zh-CN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3</a:t>
            </a:r>
            <a:r>
              <a:rPr lang="zh-CN" altLang="en-US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.实时数据校验，申报数据和“量服”数据相互促进。</a:t>
            </a:r>
          </a:p>
        </p:txBody>
      </p:sp>
      <p:sp>
        <p:nvSpPr>
          <p:cNvPr id="1048670" name="矩形 1048669"/>
          <p:cNvSpPr/>
          <p:nvPr/>
        </p:nvSpPr>
        <p:spPr>
          <a:xfrm>
            <a:off x="962025" y="3606800"/>
            <a:ext cx="3025775" cy="4254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just">
              <a:lnSpc>
                <a:spcPct val="130000"/>
              </a:lnSpc>
            </a:pPr>
            <a:r>
              <a:rPr lang="en-US" altLang="zh-CN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2.</a:t>
            </a:r>
            <a:r>
              <a:rPr lang="zh-CN" altLang="en-US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便于数据存储，方便数据比对。</a:t>
            </a:r>
          </a:p>
        </p:txBody>
      </p:sp>
      <p:sp>
        <p:nvSpPr>
          <p:cNvPr id="1048671" name="矩形 1048670"/>
          <p:cNvSpPr/>
          <p:nvPr/>
        </p:nvSpPr>
        <p:spPr>
          <a:xfrm>
            <a:off x="946150" y="3949700"/>
            <a:ext cx="3025775" cy="4238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just">
              <a:lnSpc>
                <a:spcPct val="130000"/>
              </a:lnSpc>
            </a:pPr>
            <a:r>
              <a:rPr lang="en-US" altLang="zh-CN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3.</a:t>
            </a:r>
            <a:r>
              <a:rPr lang="zh-CN" altLang="en-US" sz="14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sym typeface="宋体" pitchFamily="2" charset="-122"/>
              </a:rPr>
              <a:t>避免对象遗漏，实现应收尽收。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矩形 1048674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676" name="矩形 1048675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677" name="TextBox 1048676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82" name="图片 2097181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78" name="矩形 1048677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33437" y="2101850"/>
            <a:ext cx="8355012" cy="4333875"/>
            <a:chOff x="1539" y="3309"/>
            <a:chExt cx="13158" cy="6827"/>
          </a:xfrm>
        </p:grpSpPr>
        <p:grpSp>
          <p:nvGrpSpPr>
            <p:cNvPr id="91" name="组合 90"/>
            <p:cNvGrpSpPr/>
            <p:nvPr/>
          </p:nvGrpSpPr>
          <p:grpSpPr>
            <a:xfrm>
              <a:off x="5577" y="6660"/>
              <a:ext cx="3114" cy="1648"/>
              <a:chOff x="4824" y="6053"/>
              <a:chExt cx="3114" cy="1648"/>
            </a:xfrm>
          </p:grpSpPr>
          <p:pic>
            <p:nvPicPr>
              <p:cNvPr id="2097183" name="图片 2097182" descr="https://timgsa.baidu.com/timg?image&amp;quality=80&amp;size=b9999_10000&amp;sec=1496317079407&amp;di=2e31a26fd86ee06e18d93eacf5ef1540&amp;imgtype=0&amp;src=http%3A%2F%2Fpic.58pic.com%2F58pic%2F15%2F32%2F69%2F99h58PICnTB_1024.jpg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4824" y="6053"/>
                <a:ext cx="3114" cy="1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679" name="TextBox 1048678"/>
              <p:cNvSpPr txBox="1"/>
              <p:nvPr/>
            </p:nvSpPr>
            <p:spPr>
              <a:xfrm>
                <a:off x="5353" y="6680"/>
                <a:ext cx="2056" cy="67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wrap="none" lIns="91440" tIns="45720" rIns="91440" bIns="45720" anchor="t">
                <a:spAutoFit/>
              </a:bodyPr>
              <a:lstStyle>
                <a:lvl1pPr marL="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sz="2400" b="1" i="0" u="none" baseline="0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r>
                  <a:rPr lang="zh-CN" altLang="en-US" sz="2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宋体" pitchFamily="2" charset="-122"/>
                    <a:ea typeface="宋体" pitchFamily="2" charset="-122"/>
                  </a:rPr>
                  <a:t>量服平台</a:t>
                </a:r>
              </a:p>
            </p:txBody>
          </p:sp>
        </p:grpSp>
        <p:pic>
          <p:nvPicPr>
            <p:cNvPr id="2097184" name="图片 2097183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17" y="8084"/>
              <a:ext cx="2117" cy="15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80" name="右箭头 1048679"/>
            <p:cNvSpPr/>
            <p:nvPr/>
          </p:nvSpPr>
          <p:spPr>
            <a:xfrm rot="18883626">
              <a:off x="4022" y="8135"/>
              <a:ext cx="1098" cy="468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chemeClr val="accent1"/>
            </a:solidFill>
            <a:ln w="25400" cap="flat" cmpd="sng">
              <a:solidFill>
                <a:srgbClr val="2185BA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681" name="TextBox 1048680"/>
            <p:cNvSpPr txBox="1"/>
            <p:nvPr/>
          </p:nvSpPr>
          <p:spPr>
            <a:xfrm>
              <a:off x="2230" y="7195"/>
              <a:ext cx="1736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用人单位</a:t>
              </a:r>
            </a:p>
          </p:txBody>
        </p:sp>
        <p:sp>
          <p:nvSpPr>
            <p:cNvPr id="1048682" name="TextBox 1048681"/>
            <p:cNvSpPr txBox="1"/>
            <p:nvPr/>
          </p:nvSpPr>
          <p:spPr>
            <a:xfrm>
              <a:off x="2335" y="9556"/>
              <a:ext cx="1736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就业机构</a:t>
              </a:r>
            </a:p>
          </p:txBody>
        </p:sp>
        <p:sp>
          <p:nvSpPr>
            <p:cNvPr id="1048683" name="下箭头 1048682"/>
            <p:cNvSpPr/>
            <p:nvPr/>
          </p:nvSpPr>
          <p:spPr>
            <a:xfrm rot="16200000">
              <a:off x="9588" y="6644"/>
              <a:ext cx="553" cy="1901"/>
            </a:xfrm>
            <a:prstGeom prst="down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25400" cap="flat" cmpd="sng">
              <a:solidFill>
                <a:srgbClr val="2185BA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684" name="任意多边形 1048683"/>
            <p:cNvSpPr/>
            <p:nvPr/>
          </p:nvSpPr>
          <p:spPr>
            <a:xfrm>
              <a:off x="10821" y="6004"/>
              <a:ext cx="2785" cy="2726"/>
            </a:xfrm>
            <a:custGeom>
              <a:avLst/>
              <a:gdLst>
                <a:gd name="l" fmla="*/ 0 w 2785"/>
                <a:gd name="t" fmla="*/ 0 h 2726"/>
                <a:gd name="r" fmla="*/ 2785 w 2785"/>
                <a:gd name="b" fmla="*/ 2726 h 2726"/>
              </a:gdLst>
              <a:ahLst/>
              <a:cxnLst/>
              <a:rect l="l" t="t" r="r" b="b"/>
              <a:pathLst>
                <a:path w="2785" h="2726">
                  <a:moveTo>
                    <a:pt x="0" y="1041"/>
                  </a:moveTo>
                  <a:lnTo>
                    <a:pt x="1063" y="1041"/>
                  </a:lnTo>
                  <a:lnTo>
                    <a:pt x="1392" y="0"/>
                  </a:lnTo>
                  <a:lnTo>
                    <a:pt x="1721" y="1041"/>
                  </a:lnTo>
                  <a:lnTo>
                    <a:pt x="2784" y="1041"/>
                  </a:lnTo>
                  <a:lnTo>
                    <a:pt x="1924" y="1684"/>
                  </a:lnTo>
                  <a:lnTo>
                    <a:pt x="2253" y="2725"/>
                  </a:lnTo>
                  <a:lnTo>
                    <a:pt x="1392" y="2082"/>
                  </a:lnTo>
                  <a:lnTo>
                    <a:pt x="531" y="2725"/>
                  </a:lnTo>
                  <a:lnTo>
                    <a:pt x="860" y="168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rgbClr val="A37A00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r>
                <a:rPr lang="zh-CN" altLang="en-US" sz="1800">
                  <a:latin typeface="Arial" pitchFamily="34" charset="0"/>
                  <a:ea typeface="宋体" pitchFamily="2" charset="-122"/>
                </a:rPr>
                <a:t>税务</a:t>
              </a:r>
            </a:p>
            <a:p>
              <a:pPr lvl="0" indent="-342900" algn="ctr"/>
              <a:r>
                <a:rPr lang="zh-CN" altLang="en-US" sz="1800">
                  <a:latin typeface="Arial" pitchFamily="34" charset="0"/>
                  <a:ea typeface="宋体" pitchFamily="2" charset="-122"/>
                </a:rPr>
                <a:t>部门</a:t>
              </a:r>
            </a:p>
          </p:txBody>
        </p:sp>
        <p:sp>
          <p:nvSpPr>
            <p:cNvPr id="1048685" name="TextBox 1048684"/>
            <p:cNvSpPr txBox="1"/>
            <p:nvPr/>
          </p:nvSpPr>
          <p:spPr>
            <a:xfrm>
              <a:off x="8804" y="6855"/>
              <a:ext cx="1900" cy="580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数据传送</a:t>
              </a:r>
            </a:p>
          </p:txBody>
        </p:sp>
        <p:sp>
          <p:nvSpPr>
            <p:cNvPr id="1048686" name="TextBox 1048685"/>
            <p:cNvSpPr txBox="1"/>
            <p:nvPr/>
          </p:nvSpPr>
          <p:spPr>
            <a:xfrm>
              <a:off x="10821" y="8976"/>
              <a:ext cx="3092" cy="580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就业保障金征收</a:t>
              </a:r>
            </a:p>
          </p:txBody>
        </p:sp>
        <p:sp>
          <p:nvSpPr>
            <p:cNvPr id="1048687" name="TextBox 1048686"/>
            <p:cNvSpPr txBox="1"/>
            <p:nvPr/>
          </p:nvSpPr>
          <p:spPr>
            <a:xfrm rot="2532883">
              <a:off x="4044" y="6398"/>
              <a:ext cx="1736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信息录入</a:t>
              </a:r>
            </a:p>
          </p:txBody>
        </p:sp>
        <p:sp>
          <p:nvSpPr>
            <p:cNvPr id="1048688" name="TextBox 1048687"/>
            <p:cNvSpPr txBox="1"/>
            <p:nvPr/>
          </p:nvSpPr>
          <p:spPr>
            <a:xfrm rot="18761794">
              <a:off x="4080" y="8546"/>
              <a:ext cx="1736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信息审核</a:t>
              </a:r>
            </a:p>
          </p:txBody>
        </p:sp>
        <p:pic>
          <p:nvPicPr>
            <p:cNvPr id="2097185" name="图片 2097184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20" y="5694"/>
              <a:ext cx="2117" cy="15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89" name="TextBox 1048688"/>
            <p:cNvSpPr txBox="1"/>
            <p:nvPr/>
          </p:nvSpPr>
          <p:spPr>
            <a:xfrm>
              <a:off x="1539" y="3309"/>
              <a:ext cx="13158" cy="1985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用人单位：</a:t>
              </a:r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平台注册     登录     完善信息     添加安置信息     提交审核   </a:t>
              </a:r>
              <a:r>
                <a:rPr lang="zh-CN" altLang="en-US" sz="2000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rPr>
                <a:t>                                         </a:t>
              </a:r>
            </a:p>
            <a:p>
              <a:pPr lvl="0" indent="-342900"/>
              <a:endPara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endParaRPr>
            </a:p>
            <a:p>
              <a:pPr lvl="0" indent="-342900"/>
              <a:endParaRPr lang="zh-CN" alt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endParaRPr>
            </a:p>
            <a:p>
              <a:pPr lvl="0" indent="-342900"/>
              <a:r>
                <a:rPr lang="zh-CN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就业机构：</a:t>
              </a:r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审核           </a:t>
              </a:r>
            </a:p>
          </p:txBody>
        </p:sp>
        <p:cxnSp>
          <p:nvCxnSpPr>
            <p:cNvPr id="3145728" name="直接箭头连接符 3145727"/>
            <p:cNvCxnSpPr>
              <a:cxnSpLocks/>
            </p:cNvCxnSpPr>
            <p:nvPr/>
          </p:nvCxnSpPr>
          <p:spPr>
            <a:xfrm>
              <a:off x="5930" y="335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2BB3FC">
                  <a:alpha val="100000"/>
                </a:srgbClr>
              </a:solidFill>
              <a:prstDash val="solid"/>
              <a:round/>
              <a:tailEnd type="arrow" w="med" len="med"/>
            </a:ln>
          </p:spPr>
        </p:cxnSp>
        <p:cxnSp>
          <p:nvCxnSpPr>
            <p:cNvPr id="3145729" name="直接箭头连接符 3145728"/>
            <p:cNvCxnSpPr>
              <a:cxnSpLocks/>
            </p:cNvCxnSpPr>
            <p:nvPr/>
          </p:nvCxnSpPr>
          <p:spPr>
            <a:xfrm>
              <a:off x="5091" y="3610"/>
              <a:ext cx="545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tailEnd type="arrow" w="med" len="med"/>
            </a:ln>
            <a:effectLst>
              <a:outerShdw dist="23000" dir="5400000">
                <a:srgbClr val="000000">
                  <a:alpha val="34999"/>
                </a:srgbClr>
              </a:outerShdw>
            </a:effectLst>
          </p:spPr>
        </p:cxnSp>
        <p:cxnSp>
          <p:nvCxnSpPr>
            <p:cNvPr id="3145730" name="直接箭头连接符 3145729"/>
            <p:cNvCxnSpPr>
              <a:cxnSpLocks/>
            </p:cNvCxnSpPr>
            <p:nvPr/>
          </p:nvCxnSpPr>
          <p:spPr>
            <a:xfrm>
              <a:off x="6766" y="3610"/>
              <a:ext cx="545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tailEnd type="arrow" w="med" len="med"/>
            </a:ln>
            <a:effectLst>
              <a:outerShdw dist="23000" dir="5400000">
                <a:srgbClr val="000000">
                  <a:alpha val="34999"/>
                </a:srgbClr>
              </a:outerShdw>
            </a:effectLst>
          </p:spPr>
        </p:cxnSp>
        <p:cxnSp>
          <p:nvCxnSpPr>
            <p:cNvPr id="3145731" name="直接箭头连接符 3145730"/>
            <p:cNvCxnSpPr>
              <a:cxnSpLocks/>
            </p:cNvCxnSpPr>
            <p:nvPr/>
          </p:nvCxnSpPr>
          <p:spPr>
            <a:xfrm>
              <a:off x="9163" y="3610"/>
              <a:ext cx="545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tailEnd type="arrow" w="med" len="med"/>
            </a:ln>
            <a:effectLst>
              <a:outerShdw dist="23000" dir="5400000">
                <a:srgbClr val="000000">
                  <a:alpha val="34999"/>
                </a:srgbClr>
              </a:outerShdw>
            </a:effectLst>
          </p:spPr>
        </p:cxnSp>
        <p:cxnSp>
          <p:nvCxnSpPr>
            <p:cNvPr id="3145732" name="直接箭头连接符 3145731"/>
            <p:cNvCxnSpPr>
              <a:cxnSpLocks/>
            </p:cNvCxnSpPr>
            <p:nvPr/>
          </p:nvCxnSpPr>
          <p:spPr>
            <a:xfrm>
              <a:off x="12236" y="3610"/>
              <a:ext cx="545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tailEnd type="arrow" w="med" len="med"/>
            </a:ln>
            <a:effectLst>
              <a:outerShdw dist="23000" dir="5400000">
                <a:srgbClr val="000000">
                  <a:alpha val="34999"/>
                </a:srgbClr>
              </a:outerShdw>
            </a:effectLst>
          </p:spPr>
        </p:cxnSp>
        <p:sp>
          <p:nvSpPr>
            <p:cNvPr id="1048690" name="TextBox 1048689"/>
            <p:cNvSpPr txBox="1"/>
            <p:nvPr/>
          </p:nvSpPr>
          <p:spPr>
            <a:xfrm>
              <a:off x="4851" y="5001"/>
              <a:ext cx="2460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  <a:sym typeface="Arial" pitchFamily="34" charset="0"/>
                </a:rPr>
                <a:t>传送税务部门</a:t>
              </a:r>
            </a:p>
          </p:txBody>
        </p:sp>
        <p:sp>
          <p:nvSpPr>
            <p:cNvPr id="1048691" name="TextBox 1048690"/>
            <p:cNvSpPr txBox="1"/>
            <p:nvPr/>
          </p:nvSpPr>
          <p:spPr>
            <a:xfrm>
              <a:off x="4851" y="4221"/>
              <a:ext cx="2460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  <a:sym typeface="宋体" pitchFamily="2" charset="-122"/>
                </a:rPr>
                <a:t>反馈用人单位</a:t>
              </a:r>
            </a:p>
          </p:txBody>
        </p:sp>
        <p:cxnSp>
          <p:nvCxnSpPr>
            <p:cNvPr id="3145733" name="直接箭头连接符 3145732"/>
            <p:cNvCxnSpPr>
              <a:cxnSpLocks/>
            </p:cNvCxnSpPr>
            <p:nvPr/>
          </p:nvCxnSpPr>
          <p:spPr>
            <a:xfrm>
              <a:off x="4474" y="4956"/>
              <a:ext cx="377" cy="335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tailEnd type="arrow" w="med" len="med"/>
            </a:ln>
            <a:effectLst>
              <a:outerShdw dist="23000" dir="5400000">
                <a:srgbClr val="000000">
                  <a:alpha val="34999"/>
                </a:srgbClr>
              </a:outerShdw>
            </a:effectLst>
          </p:spPr>
        </p:cxnSp>
        <p:cxnSp>
          <p:nvCxnSpPr>
            <p:cNvPr id="3145734" name="直接箭头连接符 3145733"/>
            <p:cNvCxnSpPr>
              <a:cxnSpLocks/>
            </p:cNvCxnSpPr>
            <p:nvPr/>
          </p:nvCxnSpPr>
          <p:spPr>
            <a:xfrm flipV="1">
              <a:off x="4474" y="4492"/>
              <a:ext cx="345" cy="422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100000"/>
                </a:schemeClr>
              </a:solidFill>
              <a:prstDash val="solid"/>
              <a:round/>
              <a:tailEnd type="arrow" w="med" len="med"/>
            </a:ln>
            <a:effectLst>
              <a:outerShdw dist="23000" dir="5400000">
                <a:srgbClr val="000000">
                  <a:alpha val="34999"/>
                </a:srgbClr>
              </a:outerShdw>
            </a:effectLst>
          </p:spPr>
        </p:cxnSp>
        <p:sp>
          <p:nvSpPr>
            <p:cNvPr id="1048692" name="右中括号 1048691"/>
            <p:cNvSpPr/>
            <p:nvPr/>
          </p:nvSpPr>
          <p:spPr>
            <a:xfrm>
              <a:off x="7198" y="4492"/>
              <a:ext cx="130" cy="802"/>
            </a:xfrm>
            <a:prstGeom prst="rightBracket">
              <a:avLst>
                <a:gd name="adj" fmla="val 8311"/>
              </a:avLst>
            </a:prstGeom>
            <a:noFill/>
            <a:ln w="38100" cap="flat" cmpd="sng">
              <a:solidFill>
                <a:schemeClr val="accent1">
                  <a:alpha val="100000"/>
                </a:schemeClr>
              </a:solidFill>
              <a:prstDash val="solid"/>
              <a:round/>
            </a:ln>
            <a:effectLst>
              <a:outerShdw dist="23000" dir="5400000">
                <a:srgbClr val="000000">
                  <a:alpha val="34999"/>
                </a:srgbClr>
              </a:outerShdw>
            </a:effectLst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693" name="右箭头 1048692"/>
            <p:cNvSpPr/>
            <p:nvPr/>
          </p:nvSpPr>
          <p:spPr>
            <a:xfrm rot="2659105" flipV="1">
              <a:off x="3938" y="6808"/>
              <a:ext cx="1102" cy="448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25400" cap="flat" cmpd="sng">
              <a:solidFill>
                <a:srgbClr val="2185BA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矩形 1048696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698" name="矩形 1048697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699" name="TextBox 1048698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86" name="图片 2097185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00" name="矩形 1048699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701" name="流程图: 可选过程 1048700"/>
          <p:cNvSpPr/>
          <p:nvPr/>
        </p:nvSpPr>
        <p:spPr>
          <a:xfrm>
            <a:off x="3343275" y="3003550"/>
            <a:ext cx="3759200" cy="571500"/>
          </a:xfrm>
          <a:prstGeom prst="flowChartAlternateProcess">
            <a:avLst/>
          </a:prstGeom>
          <a:solidFill>
            <a:srgbClr val="E37621">
              <a:alpha val="57999"/>
            </a:srgbClr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097187" name="标题 2097186"/>
          <p:cNvPicPr>
            <a:picLocks noGrp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3660775" y="3049587"/>
            <a:ext cx="3289300" cy="48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2" name="椭圆 1048701"/>
          <p:cNvSpPr/>
          <p:nvPr/>
        </p:nvSpPr>
        <p:spPr>
          <a:xfrm>
            <a:off x="3343275" y="3109912"/>
            <a:ext cx="360362" cy="360362"/>
          </a:xfrm>
          <a:prstGeom prst="ellips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48703" name="TextBox 1048702"/>
          <p:cNvSpPr txBox="1"/>
          <p:nvPr/>
        </p:nvSpPr>
        <p:spPr>
          <a:xfrm>
            <a:off x="2222500" y="2611437"/>
            <a:ext cx="914400" cy="8239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>
              <a:spcBef>
                <a:spcPct val="50000"/>
              </a:spcBef>
            </a:pPr>
            <a:r>
              <a:rPr lang="zh-CN" altLang="en-US" sz="2700">
                <a:solidFill>
                  <a:srgbClr val="A37A00"/>
                </a:solidFill>
                <a:latin typeface="Arial" pitchFamily="34" charset="0"/>
                <a:ea typeface="黑体" pitchFamily="2" charset="-122"/>
              </a:rPr>
              <a:t>第</a:t>
            </a:r>
          </a:p>
        </p:txBody>
      </p:sp>
      <p:sp>
        <p:nvSpPr>
          <p:cNvPr id="1048704" name="椭圆 1048703"/>
          <p:cNvSpPr/>
          <p:nvPr/>
        </p:nvSpPr>
        <p:spPr>
          <a:xfrm>
            <a:off x="2486025" y="2998787"/>
            <a:ext cx="652462" cy="682625"/>
          </a:xfrm>
          <a:prstGeom prst="ellipse">
            <a:avLst/>
          </a:prstGeom>
          <a:solidFill>
            <a:srgbClr val="CC9900"/>
          </a:solidFill>
          <a:ln w="0" cap="flat" cmpd="sng">
            <a:solidFill>
              <a:srgbClr val="FFFFFF">
                <a:alpha val="48000"/>
              </a:srgbClr>
            </a:solidFill>
            <a:prstDash val="solid"/>
            <a:round/>
          </a:ln>
        </p:spPr>
        <p:txBody>
          <a:bodyPr lIns="91440" tIns="90000" rIns="91440" bIns="0" anchor="ctr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 algn="ctr">
              <a:lnSpc>
                <a:spcPct val="80000"/>
              </a:lnSpc>
              <a:buSzPct val="60000"/>
              <a:buFontTx/>
              <a:buNone/>
            </a:pPr>
            <a:r>
              <a:rPr lang="en-US" altLang="en-US" sz="2300">
                <a:solidFill>
                  <a:srgbClr val="FFFF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48705" name="TextBox 1048704"/>
          <p:cNvSpPr txBox="1"/>
          <p:nvPr/>
        </p:nvSpPr>
        <p:spPr>
          <a:xfrm>
            <a:off x="2960687" y="3667125"/>
            <a:ext cx="914400" cy="8239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>
              <a:spcBef>
                <a:spcPct val="50000"/>
              </a:spcBef>
            </a:pPr>
            <a:r>
              <a:rPr lang="zh-CN" altLang="en-US" sz="2700">
                <a:solidFill>
                  <a:srgbClr val="CC9900"/>
                </a:solidFill>
                <a:latin typeface="Arial" pitchFamily="34" charset="0"/>
                <a:ea typeface="黑体" pitchFamily="2" charset="-122"/>
              </a:rPr>
              <a:t>部</a:t>
            </a:r>
          </a:p>
        </p:txBody>
      </p:sp>
      <p:sp>
        <p:nvSpPr>
          <p:cNvPr id="1048706" name="TextBox 1048705"/>
          <p:cNvSpPr txBox="1"/>
          <p:nvPr/>
        </p:nvSpPr>
        <p:spPr>
          <a:xfrm>
            <a:off x="3232150" y="4152900"/>
            <a:ext cx="914400" cy="8239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>
              <a:spcBef>
                <a:spcPct val="50000"/>
              </a:spcBef>
            </a:pPr>
            <a:r>
              <a:rPr lang="zh-CN" altLang="en-US" sz="2900">
                <a:solidFill>
                  <a:srgbClr val="CC9900"/>
                </a:solidFill>
                <a:latin typeface="Arial" pitchFamily="34" charset="0"/>
                <a:ea typeface="黑体" pitchFamily="2" charset="-122"/>
              </a:rPr>
              <a:t>分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矩形 1048709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711" name="矩形 1048710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712" name="TextBox 1048711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二、操作步骤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88" name="图片 2097187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13" name="矩形 1048712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714" name="TextBox 1048713"/>
          <p:cNvSpPr txBox="1"/>
          <p:nvPr/>
        </p:nvSpPr>
        <p:spPr>
          <a:xfrm>
            <a:off x="1168400" y="2055812"/>
            <a:ext cx="5080000" cy="9540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>
              <a:lnSpc>
                <a:spcPts val="3362"/>
              </a:lnSpc>
            </a:pPr>
            <a:r>
              <a:rPr lang="zh-CN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步骤1：进入网页</a:t>
            </a:r>
          </a:p>
          <a:p>
            <a:pPr lvl="0" indent="-342900">
              <a:lnSpc>
                <a:spcPts val="3362"/>
              </a:lnSpc>
            </a:pPr>
            <a:r>
              <a:rPr lang="zh-CN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hlinkClick r:id="rId4"/>
              </a:rPr>
              <a:t>http://www.scliangfu.com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矩形 1048717"/>
          <p:cNvSpPr/>
          <p:nvPr/>
        </p:nvSpPr>
        <p:spPr>
          <a:xfrm>
            <a:off x="1047750" y="188912"/>
            <a:ext cx="4676775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1800" b="0">
              <a:solidFill>
                <a:srgbClr val="00664D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0" y="1268412"/>
            <a:ext cx="4968875" cy="647700"/>
            <a:chOff x="0" y="0"/>
            <a:chExt cx="7824" cy="1020"/>
          </a:xfrm>
        </p:grpSpPr>
        <p:sp>
          <p:nvSpPr>
            <p:cNvPr id="1048719" name="矩形 1048718"/>
            <p:cNvSpPr/>
            <p:nvPr/>
          </p:nvSpPr>
          <p:spPr>
            <a:xfrm>
              <a:off x="0" y="0"/>
              <a:ext cx="7824" cy="1020"/>
            </a:xfrm>
            <a:prstGeom prst="rect">
              <a:avLst/>
            </a:prstGeom>
            <a:gradFill rotWithShape="1">
              <a:gsLst>
                <a:gs pos="0">
                  <a:srgbClr val="BED25A">
                    <a:alpha val="100000"/>
                  </a:srgbClr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wrap="none"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48720" name="TextBox 1048719"/>
            <p:cNvSpPr txBox="1"/>
            <p:nvPr/>
          </p:nvSpPr>
          <p:spPr>
            <a:xfrm>
              <a:off x="1190" y="113"/>
              <a:ext cx="4763" cy="82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>
                <a:spcBef>
                  <a:spcPct val="50000"/>
                </a:spcBef>
              </a:pP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</a:rPr>
                <a:t>二、</a:t>
              </a:r>
              <a:r>
                <a:rPr lang="zh-CN" altLang="en-US" sz="2800" b="0">
                  <a:solidFill>
                    <a:srgbClr val="00664D"/>
                  </a:solidFill>
                  <a:latin typeface="黑体" pitchFamily="2" charset="-122"/>
                  <a:ea typeface="微软雅黑" pitchFamily="34" charset="-122"/>
                  <a:sym typeface="宋体" pitchFamily="2" charset="-122"/>
                </a:rPr>
                <a:t>操作步骤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85787" y="231775"/>
            <a:ext cx="8812212" cy="423862"/>
            <a:chOff x="923" y="366"/>
            <a:chExt cx="13877" cy="666"/>
          </a:xfrm>
        </p:grpSpPr>
        <p:pic>
          <p:nvPicPr>
            <p:cNvPr id="2097189" name="图片 2097188" descr="未标题-2 拷贝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3" y="366"/>
              <a:ext cx="657" cy="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21" name="矩形 1048720"/>
            <p:cNvSpPr/>
            <p:nvPr/>
          </p:nvSpPr>
          <p:spPr>
            <a:xfrm>
              <a:off x="1650" y="413"/>
              <a:ext cx="13150" cy="57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>
              <a:spAutoFit/>
            </a:bodyPr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zh-CN" altLang="en-US" sz="1800" b="0">
                  <a:solidFill>
                    <a:srgbClr val="00664D"/>
                  </a:solidFill>
                  <a:latin typeface="黑体" pitchFamily="2" charset="-122"/>
                  <a:ea typeface="黑体" pitchFamily="2" charset="-122"/>
                  <a:sym typeface="Arial" pitchFamily="34" charset="0"/>
                </a:rPr>
                <a:t>四川省用人单位安置残疾人就业网上申报系统</a:t>
              </a:r>
            </a:p>
          </p:txBody>
        </p:sp>
      </p:grpSp>
      <p:sp>
        <p:nvSpPr>
          <p:cNvPr id="1048722" name="TextBox 1048721"/>
          <p:cNvSpPr txBox="1"/>
          <p:nvPr/>
        </p:nvSpPr>
        <p:spPr>
          <a:xfrm>
            <a:off x="1096962" y="2174875"/>
            <a:ext cx="5308600" cy="4286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i="0" u="none" baseline="0">
                <a:solidFill>
                  <a:schemeClr val="dk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342900"/>
            <a:r>
              <a:rPr lang="zh-CN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步骤2：如下图选中点击</a:t>
            </a:r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“</a:t>
            </a:r>
            <a:r>
              <a:rPr lang="zh-CN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用人单位跳转</a:t>
            </a:r>
            <a:r>
              <a:rPr lang="en-US" altLang="zh-CN" sz="2200" b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”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1228725" y="2681287"/>
            <a:ext cx="7527925" cy="3552825"/>
            <a:chOff x="2048" y="4222"/>
            <a:chExt cx="11856" cy="5596"/>
          </a:xfrm>
        </p:grpSpPr>
        <p:pic>
          <p:nvPicPr>
            <p:cNvPr id="2097190" name="图片 2097189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48" y="4222"/>
              <a:ext cx="11856" cy="55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23" name="圆角矩形 1048722"/>
            <p:cNvSpPr/>
            <p:nvPr/>
          </p:nvSpPr>
          <p:spPr>
            <a:xfrm>
              <a:off x="7891" y="8577"/>
              <a:ext cx="2197" cy="423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724" name="任意多边形 1048723"/>
            <p:cNvSpPr/>
            <p:nvPr/>
          </p:nvSpPr>
          <p:spPr>
            <a:xfrm rot="7920000">
              <a:off x="9458" y="8100"/>
              <a:ext cx="1020" cy="178"/>
            </a:xfrm>
            <a:custGeom>
              <a:avLst/>
              <a:gdLst/>
              <a:ahLst/>
              <a:cxnLst/>
              <a:rect l="0" t="0" r="r" b="b"/>
              <a:pathLst>
                <a:path w="6516714" h="2476413">
                  <a:moveTo>
                    <a:pt x="4381875" y="0"/>
                  </a:moveTo>
                  <a:lnTo>
                    <a:pt x="6516714" y="1238208"/>
                  </a:lnTo>
                  <a:lnTo>
                    <a:pt x="4381875" y="2476413"/>
                  </a:lnTo>
                  <a:lnTo>
                    <a:pt x="4381875" y="2456682"/>
                  </a:lnTo>
                  <a:lnTo>
                    <a:pt x="4855462" y="1644997"/>
                  </a:lnTo>
                  <a:lnTo>
                    <a:pt x="0" y="1238206"/>
                  </a:lnTo>
                  <a:lnTo>
                    <a:pt x="4855461" y="831415"/>
                  </a:lnTo>
                  <a:lnTo>
                    <a:pt x="4381875" y="197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40" tIns="45720" rIns="91440" bIns="45720" anchor="ctr"/>
            <a:lstStyle>
              <a:lvl1pPr mar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sz="2400" b="1" i="0" u="none" baseline="0">
                  <a:solidFill>
                    <a:schemeClr val="dk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indent="-34290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097191" name="图片 2097190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200" y="7637"/>
              <a:ext cx="3559" cy="10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CCFF"/>
        </a:hlink>
        <a:folHlink>
          <a:srgbClr val="B2B2B2"/>
        </a:folHlink>
      </a:clrScheme>
    </a:extraClrScheme>
    <a:extraClrScheme>
      <a:clrScheme name="Default Color Scheme 2">
        <a:dk1>
          <a:srgbClr val="FFFFFF"/>
        </a:dk1>
        <a:lt1>
          <a:srgbClr val="0000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0000FF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0000"/>
        </a:hlink>
        <a:folHlink>
          <a:srgbClr val="969696"/>
        </a:folHlink>
      </a:clrScheme>
    </a:extraClrScheme>
    <a:extraClrScheme>
      <a:clrScheme name="Default Color Scheme 3">
        <a:dk1>
          <a:srgbClr val="000000"/>
        </a:dk1>
        <a:lt1>
          <a:srgbClr val="FFFFCC"/>
        </a:lt1>
        <a:dk2>
          <a:srgbClr val="6666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CC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33CC"/>
        </a:hlink>
        <a:folHlink>
          <a:srgbClr val="FFCC66"/>
        </a:folHlink>
      </a:clrScheme>
    </a:extraClrScheme>
    <a:extraClrScheme>
      <a:clrScheme name="Default Color Scheme 4">
        <a:dk1>
          <a:srgbClr val="000000"/>
        </a:dk1>
        <a:lt1>
          <a:srgbClr val="FFFFFF"/>
        </a:lt1>
        <a:dk2>
          <a:srgbClr val="333333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4D4D4D"/>
        </a:hlink>
        <a:folHlink>
          <a:srgbClr val="EAEAEA"/>
        </a:folHlink>
      </a:clrScheme>
    </a:extraClrScheme>
    <a:extraClrScheme>
      <a:clrScheme name="Default Color Scheme 5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00CC"/>
        </a:hlink>
        <a:folHlink>
          <a:srgbClr val="C0C0C0"/>
        </a:folHlink>
      </a:clrScheme>
    </a:extraClrScheme>
    <a:extraClrScheme>
      <a:clrScheme name="Default Color Scheme 6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0000"/>
        </a:hlink>
        <a:folHlink>
          <a:srgbClr val="009900"/>
        </a:folHlink>
      </a:clrScheme>
    </a:extraClrScheme>
    <a:extraClrScheme>
      <a:clrScheme name="Default Color Scheme 7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00CC"/>
        </a:hlink>
        <a:folHlink>
          <a:srgbClr val="B2B2B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C6E7FC"/>
      </a:dk2>
      <a:lt2>
        <a:srgbClr val="073E87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80FF"/>
      </a:hlink>
      <a:folHlink>
        <a:srgbClr val="5EAE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CCFF"/>
        </a:hlink>
        <a:folHlink>
          <a:srgbClr val="B2B2B2"/>
        </a:folHlink>
      </a:clrScheme>
    </a:extraClrScheme>
    <a:extraClrScheme>
      <a:clrScheme name="Default Color Scheme 2">
        <a:dk1>
          <a:srgbClr val="FFFFFF"/>
        </a:dk1>
        <a:lt1>
          <a:srgbClr val="0000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0000FF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0000"/>
        </a:hlink>
        <a:folHlink>
          <a:srgbClr val="969696"/>
        </a:folHlink>
      </a:clrScheme>
    </a:extraClrScheme>
    <a:extraClrScheme>
      <a:clrScheme name="Default Color Scheme 3">
        <a:dk1>
          <a:srgbClr val="000000"/>
        </a:dk1>
        <a:lt1>
          <a:srgbClr val="FFFFCC"/>
        </a:lt1>
        <a:dk2>
          <a:srgbClr val="6666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CC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33CC"/>
        </a:hlink>
        <a:folHlink>
          <a:srgbClr val="FFCC66"/>
        </a:folHlink>
      </a:clrScheme>
    </a:extraClrScheme>
    <a:extraClrScheme>
      <a:clrScheme name="Default Color Scheme 4">
        <a:dk1>
          <a:srgbClr val="000000"/>
        </a:dk1>
        <a:lt1>
          <a:srgbClr val="FFFFFF"/>
        </a:lt1>
        <a:dk2>
          <a:srgbClr val="333333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4D4D4D"/>
        </a:hlink>
        <a:folHlink>
          <a:srgbClr val="EAEAEA"/>
        </a:folHlink>
      </a:clrScheme>
    </a:extraClrScheme>
    <a:extraClrScheme>
      <a:clrScheme name="Default Color Scheme 5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00CC"/>
        </a:hlink>
        <a:folHlink>
          <a:srgbClr val="C0C0C0"/>
        </a:folHlink>
      </a:clrScheme>
    </a:extraClrScheme>
    <a:extraClrScheme>
      <a:clrScheme name="Default Color Scheme 6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0000"/>
        </a:hlink>
        <a:folHlink>
          <a:srgbClr val="009900"/>
        </a:folHlink>
      </a:clrScheme>
    </a:extraClrScheme>
    <a:extraClrScheme>
      <a:clrScheme name="Default Color Scheme 7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00CC"/>
        </a:hlink>
        <a:folHlink>
          <a:srgbClr val="B2B2B2"/>
        </a:folHlink>
      </a:clrScheme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自定义</PresentationFormat>
  <Paragraphs>107</Paragraphs>
  <Slides>18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锻造卓越的文化基因</dc:title>
  <dc:creator>leif</dc:creator>
  <cp:lastModifiedBy>dell</cp:lastModifiedBy>
  <cp:revision>1</cp:revision>
  <dcterms:created xsi:type="dcterms:W3CDTF">2007-03-05T21:07:00Z</dcterms:created>
  <dcterms:modified xsi:type="dcterms:W3CDTF">2017-08-10T04:34:06Z</dcterms:modified>
</cp:coreProperties>
</file>